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1" r:id="rId1"/>
  </p:sldMasterIdLst>
  <p:notesMasterIdLst>
    <p:notesMasterId r:id="rId40"/>
  </p:notesMasterIdLst>
  <p:sldIdLst>
    <p:sldId id="256" r:id="rId2"/>
    <p:sldId id="258" r:id="rId3"/>
    <p:sldId id="260" r:id="rId4"/>
    <p:sldId id="328" r:id="rId5"/>
    <p:sldId id="329" r:id="rId6"/>
    <p:sldId id="332" r:id="rId7"/>
    <p:sldId id="333" r:id="rId8"/>
    <p:sldId id="334" r:id="rId9"/>
    <p:sldId id="335" r:id="rId10"/>
    <p:sldId id="336" r:id="rId11"/>
    <p:sldId id="342" r:id="rId12"/>
    <p:sldId id="343" r:id="rId13"/>
    <p:sldId id="346" r:id="rId14"/>
    <p:sldId id="341" r:id="rId15"/>
    <p:sldId id="337" r:id="rId16"/>
    <p:sldId id="340" r:id="rId17"/>
    <p:sldId id="270" r:id="rId18"/>
    <p:sldId id="262" r:id="rId19"/>
    <p:sldId id="324" r:id="rId20"/>
    <p:sldId id="325" r:id="rId21"/>
    <p:sldId id="339" r:id="rId22"/>
    <p:sldId id="274" r:id="rId23"/>
    <p:sldId id="275" r:id="rId24"/>
    <p:sldId id="326" r:id="rId25"/>
    <p:sldId id="314" r:id="rId26"/>
    <p:sldId id="315" r:id="rId27"/>
    <p:sldId id="318" r:id="rId28"/>
    <p:sldId id="319" r:id="rId29"/>
    <p:sldId id="322" r:id="rId30"/>
    <p:sldId id="327" r:id="rId31"/>
    <p:sldId id="323" r:id="rId32"/>
    <p:sldId id="316" r:id="rId33"/>
    <p:sldId id="261" r:id="rId34"/>
    <p:sldId id="320" r:id="rId35"/>
    <p:sldId id="321" r:id="rId36"/>
    <p:sldId id="281" r:id="rId37"/>
    <p:sldId id="268" r:id="rId38"/>
    <p:sldId id="338" r:id="rId39"/>
  </p:sldIdLst>
  <p:sldSz cx="9144000" cy="5143500" type="screen16x9"/>
  <p:notesSz cx="6858000" cy="9144000"/>
  <p:embeddedFontLst>
    <p:embeddedFont>
      <p:font typeface="Bebas Neue" panose="02020500000000000000" charset="0"/>
      <p:regular r:id="rId41"/>
    </p:embeddedFont>
    <p:embeddedFont>
      <p:font typeface="Calibri" panose="020F0502020204030204" pitchFamily="34" charset="0"/>
      <p:regular r:id="rId42"/>
      <p:bold r:id="rId43"/>
      <p:italic r:id="rId44"/>
      <p:boldItalic r:id="rId45"/>
    </p:embeddedFont>
    <p:embeddedFont>
      <p:font typeface="Chakra Petch" panose="02020500000000000000" charset="-34"/>
      <p:regular r:id="rId46"/>
      <p:bold r:id="rId47"/>
      <p:italic r:id="rId48"/>
      <p:boldItalic r:id="rId49"/>
    </p:embeddedFont>
    <p:embeddedFont>
      <p:font typeface="Microsoft YaHei" panose="020B0503020204020204" pitchFamily="34" charset="-122"/>
      <p:regular r:id="rId50"/>
      <p:bold r:id="rId51"/>
    </p:embeddedFont>
    <p:embeddedFont>
      <p:font typeface="MS UI Gothic" panose="020B0600070205080204" pitchFamily="34" charset="-128"/>
      <p:regular r:id="rId52"/>
    </p:embeddedFont>
    <p:embeddedFont>
      <p:font typeface="Orbitron" panose="02020500000000000000" charset="0"/>
      <p:regular r:id="rId53"/>
      <p:bold r:id="rId54"/>
    </p:embeddedFont>
    <p:embeddedFont>
      <p:font typeface="Orbitron Black" panose="02020500000000000000" charset="0"/>
      <p:bold r:id="rId55"/>
    </p:embeddedFont>
    <p:embeddedFont>
      <p:font typeface="Orbitron SemiBold" panose="02020500000000000000" charset="0"/>
      <p:regular r:id="rId56"/>
      <p:bold r:id="rId57"/>
    </p:embeddedFont>
    <p:embeddedFont>
      <p:font typeface="Walbaum Text" panose="02070503080703020303" pitchFamily="18" charset="0"/>
      <p:regular r:id="rId58"/>
      <p:bold r:id="rId59"/>
      <p:italic r:id="rId60"/>
      <p:boldItalic r:id="rId61"/>
    </p:embeddedFont>
    <p:embeddedFont>
      <p:font typeface="微軟正黑體" panose="020B0604030504040204" pitchFamily="34" charset="-120"/>
      <p:regular r:id="rId62"/>
      <p:bold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林千惠" initials="林千惠" lastIdx="1" clrIdx="0">
    <p:extLst>
      <p:ext uri="{19B8F6BF-5375-455C-9EA6-DF929625EA0E}">
        <p15:presenceInfo xmlns:p15="http://schemas.microsoft.com/office/powerpoint/2012/main" userId="S::110AB0007@cc.ntut.edu.tw::a97fa8b3-1a96-4f68-bcf6-9c24362d085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C47D"/>
    <a:srgbClr val="EBB6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16B1CFF-2AFE-4F43-AA12-1F1285689CE6}">
  <a:tblStyle styleId="{816B1CFF-2AFE-4F43-AA12-1F1285689CE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22" autoAdjust="0"/>
    <p:restoredTop sz="94660"/>
  </p:normalViewPr>
  <p:slideViewPr>
    <p:cSldViewPr snapToGrid="0">
      <p:cViewPr varScale="1">
        <p:scale>
          <a:sx n="89" d="100"/>
          <a:sy n="89" d="100"/>
        </p:scale>
        <p:origin x="61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2.fntdata"/><Relationship Id="rId47" Type="http://schemas.openxmlformats.org/officeDocument/2006/relationships/font" Target="fonts/font7.fntdata"/><Relationship Id="rId63" Type="http://schemas.openxmlformats.org/officeDocument/2006/relationships/font" Target="fonts/font23.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2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commentAuthors" Target="commentAuthors.xml"/><Relationship Id="rId69"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font" Target="fonts/font19.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10.fntdata"/><Relationship Id="rId55" Type="http://schemas.openxmlformats.org/officeDocument/2006/relationships/font" Target="fonts/font1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吳姿穎" userId="S::110ab0027@cc.ntut.edu.tw::7e7a92c8-01be-4a4e-a37e-4318c1939c7c" providerId="AD" clId="Web-{4691AAC8-EDE6-4B7B-B7AD-98FB1B763B16}"/>
    <pc:docChg chg="modSld">
      <pc:chgData name="吳姿穎" userId="S::110ab0027@cc.ntut.edu.tw::7e7a92c8-01be-4a4e-a37e-4318c1939c7c" providerId="AD" clId="Web-{4691AAC8-EDE6-4B7B-B7AD-98FB1B763B16}" dt="2023-03-21T07:41:18.038" v="2" actId="1076"/>
      <pc:docMkLst>
        <pc:docMk/>
      </pc:docMkLst>
      <pc:sldChg chg="modSp">
        <pc:chgData name="吳姿穎" userId="S::110ab0027@cc.ntut.edu.tw::7e7a92c8-01be-4a4e-a37e-4318c1939c7c" providerId="AD" clId="Web-{4691AAC8-EDE6-4B7B-B7AD-98FB1B763B16}" dt="2023-03-21T07:41:18.038" v="2" actId="1076"/>
        <pc:sldMkLst>
          <pc:docMk/>
          <pc:sldMk cId="0" sldId="256"/>
        </pc:sldMkLst>
        <pc:spChg chg="mod">
          <ac:chgData name="吳姿穎" userId="S::110ab0027@cc.ntut.edu.tw::7e7a92c8-01be-4a4e-a37e-4318c1939c7c" providerId="AD" clId="Web-{4691AAC8-EDE6-4B7B-B7AD-98FB1B763B16}" dt="2023-03-21T07:41:18.038" v="2" actId="1076"/>
          <ac:spMkLst>
            <pc:docMk/>
            <pc:sldMk cId="0" sldId="256"/>
            <ac:spMk id="331" creationId="{00000000-0000-0000-0000-000000000000}"/>
          </ac:spMkLst>
        </pc:spChg>
      </pc:sldChg>
    </pc:docChg>
  </pc:docChgLst>
  <pc:docChgLst>
    <pc:chgData name="林千惠" userId="a97fa8b3-1a96-4f68-bcf6-9c24362d0858" providerId="ADAL" clId="{2D60D803-219B-4AB3-B346-10553C597CE5}"/>
    <pc:docChg chg="undo redo custSel addSld delSld modSld sldOrd delMainMaster modMainMaster">
      <pc:chgData name="林千惠" userId="a97fa8b3-1a96-4f68-bcf6-9c24362d0858" providerId="ADAL" clId="{2D60D803-219B-4AB3-B346-10553C597CE5}" dt="2023-04-06T07:54:39.845" v="3472" actId="47"/>
      <pc:docMkLst>
        <pc:docMk/>
      </pc:docMkLst>
      <pc:sldChg chg="modSp mod">
        <pc:chgData name="林千惠" userId="a97fa8b3-1a96-4f68-bcf6-9c24362d0858" providerId="ADAL" clId="{2D60D803-219B-4AB3-B346-10553C597CE5}" dt="2023-03-29T09:04:37.036" v="1712" actId="1076"/>
        <pc:sldMkLst>
          <pc:docMk/>
          <pc:sldMk cId="0" sldId="256"/>
        </pc:sldMkLst>
        <pc:spChg chg="mod">
          <ac:chgData name="林千惠" userId="a97fa8b3-1a96-4f68-bcf6-9c24362d0858" providerId="ADAL" clId="{2D60D803-219B-4AB3-B346-10553C597CE5}" dt="2023-03-29T09:04:22.904" v="1709"/>
          <ac:spMkLst>
            <pc:docMk/>
            <pc:sldMk cId="0" sldId="256"/>
            <ac:spMk id="2" creationId="{6885DA42-8A47-4814-9883-04F0D76E9FE6}"/>
          </ac:spMkLst>
        </pc:spChg>
        <pc:spChg chg="mod">
          <ac:chgData name="林千惠" userId="a97fa8b3-1a96-4f68-bcf6-9c24362d0858" providerId="ADAL" clId="{2D60D803-219B-4AB3-B346-10553C597CE5}" dt="2023-03-29T09:04:37.036" v="1712" actId="1076"/>
          <ac:spMkLst>
            <pc:docMk/>
            <pc:sldMk cId="0" sldId="256"/>
            <ac:spMk id="7" creationId="{7995F4B0-88C9-41D1-918B-F7613C875F7B}"/>
          </ac:spMkLst>
        </pc:spChg>
        <pc:spChg chg="mod">
          <ac:chgData name="林千惠" userId="a97fa8b3-1a96-4f68-bcf6-9c24362d0858" providerId="ADAL" clId="{2D60D803-219B-4AB3-B346-10553C597CE5}" dt="2023-03-29T09:04:31.382" v="1711" actId="255"/>
          <ac:spMkLst>
            <pc:docMk/>
            <pc:sldMk cId="0" sldId="256"/>
            <ac:spMk id="8" creationId="{8CCC84A0-7256-4BBF-A0A0-513F893BB38D}"/>
          </ac:spMkLst>
        </pc:spChg>
        <pc:spChg chg="mod">
          <ac:chgData name="林千惠" userId="a97fa8b3-1a96-4f68-bcf6-9c24362d0858" providerId="ADAL" clId="{2D60D803-219B-4AB3-B346-10553C597CE5}" dt="2023-03-21T07:46:11.593" v="1" actId="1076"/>
          <ac:spMkLst>
            <pc:docMk/>
            <pc:sldMk cId="0" sldId="256"/>
            <ac:spMk id="331" creationId="{00000000-0000-0000-0000-000000000000}"/>
          </ac:spMkLst>
        </pc:spChg>
      </pc:sldChg>
      <pc:sldChg chg="del">
        <pc:chgData name="林千惠" userId="a97fa8b3-1a96-4f68-bcf6-9c24362d0858" providerId="ADAL" clId="{2D60D803-219B-4AB3-B346-10553C597CE5}" dt="2023-03-29T09:15:22.693" v="1728" actId="2696"/>
        <pc:sldMkLst>
          <pc:docMk/>
          <pc:sldMk cId="0" sldId="257"/>
        </pc:sldMkLst>
      </pc:sldChg>
      <pc:sldChg chg="addSp delSp modSp mod">
        <pc:chgData name="林千惠" userId="a97fa8b3-1a96-4f68-bcf6-9c24362d0858" providerId="ADAL" clId="{2D60D803-219B-4AB3-B346-10553C597CE5}" dt="2023-03-31T13:05:40.872" v="2647" actId="20577"/>
        <pc:sldMkLst>
          <pc:docMk/>
          <pc:sldMk cId="0" sldId="258"/>
        </pc:sldMkLst>
        <pc:spChg chg="add del mod">
          <ac:chgData name="林千惠" userId="a97fa8b3-1a96-4f68-bcf6-9c24362d0858" providerId="ADAL" clId="{2D60D803-219B-4AB3-B346-10553C597CE5}" dt="2023-03-28T13:50:13.327" v="136" actId="478"/>
          <ac:spMkLst>
            <pc:docMk/>
            <pc:sldMk cId="0" sldId="258"/>
            <ac:spMk id="3" creationId="{C550D06C-536E-418B-A894-C0B7BC1A6724}"/>
          </ac:spMkLst>
        </pc:spChg>
        <pc:spChg chg="add del mod">
          <ac:chgData name="林千惠" userId="a97fa8b3-1a96-4f68-bcf6-9c24362d0858" providerId="ADAL" clId="{2D60D803-219B-4AB3-B346-10553C597CE5}" dt="2023-03-28T13:50:18.703" v="138" actId="478"/>
          <ac:spMkLst>
            <pc:docMk/>
            <pc:sldMk cId="0" sldId="258"/>
            <ac:spMk id="5" creationId="{A51D55FF-1404-498A-9471-0A4189D7FE9C}"/>
          </ac:spMkLst>
        </pc:spChg>
        <pc:spChg chg="add del mod">
          <ac:chgData name="林千惠" userId="a97fa8b3-1a96-4f68-bcf6-9c24362d0858" providerId="ADAL" clId="{2D60D803-219B-4AB3-B346-10553C597CE5}" dt="2023-03-28T13:50:21.857" v="140" actId="478"/>
          <ac:spMkLst>
            <pc:docMk/>
            <pc:sldMk cId="0" sldId="258"/>
            <ac:spMk id="7" creationId="{5D611384-8512-491C-80F8-32852D519521}"/>
          </ac:spMkLst>
        </pc:spChg>
        <pc:spChg chg="add del mod">
          <ac:chgData name="林千惠" userId="a97fa8b3-1a96-4f68-bcf6-9c24362d0858" providerId="ADAL" clId="{2D60D803-219B-4AB3-B346-10553C597CE5}" dt="2023-03-28T13:50:25.256" v="142" actId="478"/>
          <ac:spMkLst>
            <pc:docMk/>
            <pc:sldMk cId="0" sldId="258"/>
            <ac:spMk id="9" creationId="{15C1DD33-BC06-4B5A-876E-DCC99F90B937}"/>
          </ac:spMkLst>
        </pc:spChg>
        <pc:spChg chg="mod">
          <ac:chgData name="林千惠" userId="a97fa8b3-1a96-4f68-bcf6-9c24362d0858" providerId="ADAL" clId="{2D60D803-219B-4AB3-B346-10553C597CE5}" dt="2023-03-29T03:11:47.190" v="943" actId="1076"/>
          <ac:spMkLst>
            <pc:docMk/>
            <pc:sldMk cId="0" sldId="258"/>
            <ac:spMk id="343" creationId="{00000000-0000-0000-0000-000000000000}"/>
          </ac:spMkLst>
        </pc:spChg>
        <pc:spChg chg="mod">
          <ac:chgData name="林千惠" userId="a97fa8b3-1a96-4f68-bcf6-9c24362d0858" providerId="ADAL" clId="{2D60D803-219B-4AB3-B346-10553C597CE5}" dt="2023-03-29T03:11:47.190" v="943" actId="1076"/>
          <ac:spMkLst>
            <pc:docMk/>
            <pc:sldMk cId="0" sldId="258"/>
            <ac:spMk id="344" creationId="{00000000-0000-0000-0000-000000000000}"/>
          </ac:spMkLst>
        </pc:spChg>
        <pc:spChg chg="del mod">
          <ac:chgData name="林千惠" userId="a97fa8b3-1a96-4f68-bcf6-9c24362d0858" providerId="ADAL" clId="{2D60D803-219B-4AB3-B346-10553C597CE5}" dt="2023-03-28T13:50:16.892" v="137" actId="478"/>
          <ac:spMkLst>
            <pc:docMk/>
            <pc:sldMk cId="0" sldId="258"/>
            <ac:spMk id="345" creationId="{00000000-0000-0000-0000-000000000000}"/>
          </ac:spMkLst>
        </pc:spChg>
        <pc:spChg chg="mod">
          <ac:chgData name="林千惠" userId="a97fa8b3-1a96-4f68-bcf6-9c24362d0858" providerId="ADAL" clId="{2D60D803-219B-4AB3-B346-10553C597CE5}" dt="2023-03-29T03:11:47.190" v="943" actId="1076"/>
          <ac:spMkLst>
            <pc:docMk/>
            <pc:sldMk cId="0" sldId="258"/>
            <ac:spMk id="346" creationId="{00000000-0000-0000-0000-000000000000}"/>
          </ac:spMkLst>
        </pc:spChg>
        <pc:spChg chg="mod">
          <ac:chgData name="林千惠" userId="a97fa8b3-1a96-4f68-bcf6-9c24362d0858" providerId="ADAL" clId="{2D60D803-219B-4AB3-B346-10553C597CE5}" dt="2023-03-29T03:11:47.190" v="943" actId="1076"/>
          <ac:spMkLst>
            <pc:docMk/>
            <pc:sldMk cId="0" sldId="258"/>
            <ac:spMk id="347" creationId="{00000000-0000-0000-0000-000000000000}"/>
          </ac:spMkLst>
        </pc:spChg>
        <pc:spChg chg="del mod">
          <ac:chgData name="林千惠" userId="a97fa8b3-1a96-4f68-bcf6-9c24362d0858" providerId="ADAL" clId="{2D60D803-219B-4AB3-B346-10553C597CE5}" dt="2023-03-28T13:50:10.399" v="135" actId="478"/>
          <ac:spMkLst>
            <pc:docMk/>
            <pc:sldMk cId="0" sldId="258"/>
            <ac:spMk id="348" creationId="{00000000-0000-0000-0000-000000000000}"/>
          </ac:spMkLst>
        </pc:spChg>
        <pc:spChg chg="mod">
          <ac:chgData name="林千惠" userId="a97fa8b3-1a96-4f68-bcf6-9c24362d0858" providerId="ADAL" clId="{2D60D803-219B-4AB3-B346-10553C597CE5}" dt="2023-03-29T03:11:47.190" v="943" actId="1076"/>
          <ac:spMkLst>
            <pc:docMk/>
            <pc:sldMk cId="0" sldId="258"/>
            <ac:spMk id="349" creationId="{00000000-0000-0000-0000-000000000000}"/>
          </ac:spMkLst>
        </pc:spChg>
        <pc:spChg chg="mod">
          <ac:chgData name="林千惠" userId="a97fa8b3-1a96-4f68-bcf6-9c24362d0858" providerId="ADAL" clId="{2D60D803-219B-4AB3-B346-10553C597CE5}" dt="2023-03-29T03:11:47.190" v="943" actId="1076"/>
          <ac:spMkLst>
            <pc:docMk/>
            <pc:sldMk cId="0" sldId="258"/>
            <ac:spMk id="350" creationId="{00000000-0000-0000-0000-000000000000}"/>
          </ac:spMkLst>
        </pc:spChg>
        <pc:spChg chg="del mod">
          <ac:chgData name="林千惠" userId="a97fa8b3-1a96-4f68-bcf6-9c24362d0858" providerId="ADAL" clId="{2D60D803-219B-4AB3-B346-10553C597CE5}" dt="2023-03-28T13:50:20.473" v="139" actId="478"/>
          <ac:spMkLst>
            <pc:docMk/>
            <pc:sldMk cId="0" sldId="258"/>
            <ac:spMk id="351" creationId="{00000000-0000-0000-0000-000000000000}"/>
          </ac:spMkLst>
        </pc:spChg>
        <pc:spChg chg="mod">
          <ac:chgData name="林千惠" userId="a97fa8b3-1a96-4f68-bcf6-9c24362d0858" providerId="ADAL" clId="{2D60D803-219B-4AB3-B346-10553C597CE5}" dt="2023-03-31T13:05:40.872" v="2647" actId="20577"/>
          <ac:spMkLst>
            <pc:docMk/>
            <pc:sldMk cId="0" sldId="258"/>
            <ac:spMk id="352" creationId="{00000000-0000-0000-0000-000000000000}"/>
          </ac:spMkLst>
        </pc:spChg>
        <pc:spChg chg="mod">
          <ac:chgData name="林千惠" userId="a97fa8b3-1a96-4f68-bcf6-9c24362d0858" providerId="ADAL" clId="{2D60D803-219B-4AB3-B346-10553C597CE5}" dt="2023-03-29T03:11:47.190" v="943" actId="1076"/>
          <ac:spMkLst>
            <pc:docMk/>
            <pc:sldMk cId="0" sldId="258"/>
            <ac:spMk id="353" creationId="{00000000-0000-0000-0000-000000000000}"/>
          </ac:spMkLst>
        </pc:spChg>
        <pc:spChg chg="del mod">
          <ac:chgData name="林千惠" userId="a97fa8b3-1a96-4f68-bcf6-9c24362d0858" providerId="ADAL" clId="{2D60D803-219B-4AB3-B346-10553C597CE5}" dt="2023-03-28T13:50:23.891" v="141" actId="478"/>
          <ac:spMkLst>
            <pc:docMk/>
            <pc:sldMk cId="0" sldId="258"/>
            <ac:spMk id="354" creationId="{00000000-0000-0000-0000-000000000000}"/>
          </ac:spMkLst>
        </pc:spChg>
        <pc:spChg chg="mod">
          <ac:chgData name="林千惠" userId="a97fa8b3-1a96-4f68-bcf6-9c24362d0858" providerId="ADAL" clId="{2D60D803-219B-4AB3-B346-10553C597CE5}" dt="2023-03-29T08:52:01.182" v="1640" actId="208"/>
          <ac:spMkLst>
            <pc:docMk/>
            <pc:sldMk cId="0" sldId="258"/>
            <ac:spMk id="355" creationId="{00000000-0000-0000-0000-000000000000}"/>
          </ac:spMkLst>
        </pc:spChg>
      </pc:sldChg>
      <pc:sldChg chg="addSp delSp modSp del mod ord modNotes">
        <pc:chgData name="林千惠" userId="a97fa8b3-1a96-4f68-bcf6-9c24362d0858" providerId="ADAL" clId="{2D60D803-219B-4AB3-B346-10553C597CE5}" dt="2023-03-29T08:37:00.299" v="1535" actId="2696"/>
        <pc:sldMkLst>
          <pc:docMk/>
          <pc:sldMk cId="0" sldId="259"/>
        </pc:sldMkLst>
        <pc:spChg chg="add del mod">
          <ac:chgData name="林千惠" userId="a97fa8b3-1a96-4f68-bcf6-9c24362d0858" providerId="ADAL" clId="{2D60D803-219B-4AB3-B346-10553C597CE5}" dt="2023-03-29T08:30:43.388" v="1483" actId="478"/>
          <ac:spMkLst>
            <pc:docMk/>
            <pc:sldMk cId="0" sldId="259"/>
            <ac:spMk id="3" creationId="{311E2F3E-A963-4724-8417-C9010372E283}"/>
          </ac:spMkLst>
        </pc:spChg>
        <pc:spChg chg="add mod">
          <ac:chgData name="林千惠" userId="a97fa8b3-1a96-4f68-bcf6-9c24362d0858" providerId="ADAL" clId="{2D60D803-219B-4AB3-B346-10553C597CE5}" dt="2023-03-29T08:35:28.788" v="1527" actId="1076"/>
          <ac:spMkLst>
            <pc:docMk/>
            <pc:sldMk cId="0" sldId="259"/>
            <ac:spMk id="4" creationId="{5B1DC3EB-D5DE-4734-98D0-A227FCEEA555}"/>
          </ac:spMkLst>
        </pc:spChg>
        <pc:spChg chg="add mod">
          <ac:chgData name="林千惠" userId="a97fa8b3-1a96-4f68-bcf6-9c24362d0858" providerId="ADAL" clId="{2D60D803-219B-4AB3-B346-10553C597CE5}" dt="2023-03-29T08:35:28.788" v="1527" actId="1076"/>
          <ac:spMkLst>
            <pc:docMk/>
            <pc:sldMk cId="0" sldId="259"/>
            <ac:spMk id="6" creationId="{AE9A0D7F-88F6-4652-91AF-71F376C47800}"/>
          </ac:spMkLst>
        </pc:spChg>
        <pc:spChg chg="add mod">
          <ac:chgData name="林千惠" userId="a97fa8b3-1a96-4f68-bcf6-9c24362d0858" providerId="ADAL" clId="{2D60D803-219B-4AB3-B346-10553C597CE5}" dt="2023-03-29T08:35:28.788" v="1527" actId="1076"/>
          <ac:spMkLst>
            <pc:docMk/>
            <pc:sldMk cId="0" sldId="259"/>
            <ac:spMk id="7" creationId="{F19E0558-92A7-4E2E-9DEC-757DF635B2A8}"/>
          </ac:spMkLst>
        </pc:spChg>
        <pc:spChg chg="add mod">
          <ac:chgData name="林千惠" userId="a97fa8b3-1a96-4f68-bcf6-9c24362d0858" providerId="ADAL" clId="{2D60D803-219B-4AB3-B346-10553C597CE5}" dt="2023-03-29T08:35:28.788" v="1527" actId="1076"/>
          <ac:spMkLst>
            <pc:docMk/>
            <pc:sldMk cId="0" sldId="259"/>
            <ac:spMk id="8" creationId="{4D9C891D-F89D-4E16-BCC5-CDAC13FE01D3}"/>
          </ac:spMkLst>
        </pc:spChg>
        <pc:spChg chg="mod">
          <ac:chgData name="林千惠" userId="a97fa8b3-1a96-4f68-bcf6-9c24362d0858" providerId="ADAL" clId="{2D60D803-219B-4AB3-B346-10553C597CE5}" dt="2023-03-29T08:35:28.788" v="1527" actId="1076"/>
          <ac:spMkLst>
            <pc:docMk/>
            <pc:sldMk cId="0" sldId="259"/>
            <ac:spMk id="360" creationId="{00000000-0000-0000-0000-000000000000}"/>
          </ac:spMkLst>
        </pc:spChg>
        <pc:spChg chg="del">
          <ac:chgData name="林千惠" userId="a97fa8b3-1a96-4f68-bcf6-9c24362d0858" providerId="ADAL" clId="{2D60D803-219B-4AB3-B346-10553C597CE5}" dt="2023-03-29T08:30:39.509" v="1482" actId="478"/>
          <ac:spMkLst>
            <pc:docMk/>
            <pc:sldMk cId="0" sldId="259"/>
            <ac:spMk id="361" creationId="{00000000-0000-0000-0000-000000000000}"/>
          </ac:spMkLst>
        </pc:spChg>
        <pc:picChg chg="add mod">
          <ac:chgData name="林千惠" userId="a97fa8b3-1a96-4f68-bcf6-9c24362d0858" providerId="ADAL" clId="{2D60D803-219B-4AB3-B346-10553C597CE5}" dt="2023-03-29T08:36:09.607" v="1528"/>
          <ac:picMkLst>
            <pc:docMk/>
            <pc:sldMk cId="0" sldId="259"/>
            <ac:picMk id="10" creationId="{E60EC623-CABE-4825-AD77-8070CFD62832}"/>
          </ac:picMkLst>
        </pc:picChg>
      </pc:sldChg>
      <pc:sldChg chg="addSp delSp modSp mod">
        <pc:chgData name="林千惠" userId="a97fa8b3-1a96-4f68-bcf6-9c24362d0858" providerId="ADAL" clId="{2D60D803-219B-4AB3-B346-10553C597CE5}" dt="2023-03-31T13:13:31.054" v="2786" actId="113"/>
        <pc:sldMkLst>
          <pc:docMk/>
          <pc:sldMk cId="0" sldId="260"/>
        </pc:sldMkLst>
        <pc:spChg chg="add del mod">
          <ac:chgData name="林千惠" userId="a97fa8b3-1a96-4f68-bcf6-9c24362d0858" providerId="ADAL" clId="{2D60D803-219B-4AB3-B346-10553C597CE5}" dt="2023-03-28T13:40:42.738" v="73" actId="478"/>
          <ac:spMkLst>
            <pc:docMk/>
            <pc:sldMk cId="0" sldId="260"/>
            <ac:spMk id="3" creationId="{29870323-08E3-4FC9-8104-AC23F35FBB5E}"/>
          </ac:spMkLst>
        </pc:spChg>
        <pc:spChg chg="mod">
          <ac:chgData name="林千惠" userId="a97fa8b3-1a96-4f68-bcf6-9c24362d0858" providerId="ADAL" clId="{2D60D803-219B-4AB3-B346-10553C597CE5}" dt="2023-03-31T13:13:31.054" v="2786" actId="113"/>
          <ac:spMkLst>
            <pc:docMk/>
            <pc:sldMk cId="0" sldId="260"/>
            <ac:spMk id="366" creationId="{00000000-0000-0000-0000-000000000000}"/>
          </ac:spMkLst>
        </pc:spChg>
        <pc:spChg chg="mod">
          <ac:chgData name="林千惠" userId="a97fa8b3-1a96-4f68-bcf6-9c24362d0858" providerId="ADAL" clId="{2D60D803-219B-4AB3-B346-10553C597CE5}" dt="2023-03-28T13:40:24.192" v="70" actId="947"/>
          <ac:spMkLst>
            <pc:docMk/>
            <pc:sldMk cId="0" sldId="260"/>
            <ac:spMk id="367" creationId="{00000000-0000-0000-0000-000000000000}"/>
          </ac:spMkLst>
        </pc:spChg>
        <pc:spChg chg="del mod">
          <ac:chgData name="林千惠" userId="a97fa8b3-1a96-4f68-bcf6-9c24362d0858" providerId="ADAL" clId="{2D60D803-219B-4AB3-B346-10553C597CE5}" dt="2023-03-28T13:40:40.510" v="72" actId="478"/>
          <ac:spMkLst>
            <pc:docMk/>
            <pc:sldMk cId="0" sldId="260"/>
            <ac:spMk id="368" creationId="{00000000-0000-0000-0000-000000000000}"/>
          </ac:spMkLst>
        </pc:spChg>
      </pc:sldChg>
      <pc:sldChg chg="addSp delSp modSp mod ord modNotes">
        <pc:chgData name="林千惠" userId="a97fa8b3-1a96-4f68-bcf6-9c24362d0858" providerId="ADAL" clId="{2D60D803-219B-4AB3-B346-10553C597CE5}" dt="2023-03-31T13:27:37.160" v="2864" actId="2085"/>
        <pc:sldMkLst>
          <pc:docMk/>
          <pc:sldMk cId="0" sldId="261"/>
        </pc:sldMkLst>
        <pc:spChg chg="add del mod">
          <ac:chgData name="林千惠" userId="a97fa8b3-1a96-4f68-bcf6-9c24362d0858" providerId="ADAL" clId="{2D60D803-219B-4AB3-B346-10553C597CE5}" dt="2023-03-29T08:36:39.915" v="1530" actId="478"/>
          <ac:spMkLst>
            <pc:docMk/>
            <pc:sldMk cId="0" sldId="261"/>
            <ac:spMk id="3" creationId="{C196DD9B-A982-4C0E-8C3C-3F867FABF96D}"/>
          </ac:spMkLst>
        </pc:spChg>
        <pc:spChg chg="add del mod">
          <ac:chgData name="林千惠" userId="a97fa8b3-1a96-4f68-bcf6-9c24362d0858" providerId="ADAL" clId="{2D60D803-219B-4AB3-B346-10553C597CE5}" dt="2023-03-29T08:36:45.797" v="1532" actId="478"/>
          <ac:spMkLst>
            <pc:docMk/>
            <pc:sldMk cId="0" sldId="261"/>
            <ac:spMk id="5" creationId="{BD32F100-9195-48E8-9855-FEA504B43387}"/>
          </ac:spMkLst>
        </pc:spChg>
        <pc:spChg chg="add del">
          <ac:chgData name="林千惠" userId="a97fa8b3-1a96-4f68-bcf6-9c24362d0858" providerId="ADAL" clId="{2D60D803-219B-4AB3-B346-10553C597CE5}" dt="2023-03-29T08:39:36.399" v="1543" actId="478"/>
          <ac:spMkLst>
            <pc:docMk/>
            <pc:sldMk cId="0" sldId="261"/>
            <ac:spMk id="6" creationId="{2B7D0F61-6D8E-4B97-AFE6-D86C09069923}"/>
          </ac:spMkLst>
        </pc:spChg>
        <pc:spChg chg="add del mod">
          <ac:chgData name="林千惠" userId="a97fa8b3-1a96-4f68-bcf6-9c24362d0858" providerId="ADAL" clId="{2D60D803-219B-4AB3-B346-10553C597CE5}" dt="2023-03-29T08:42:39.091" v="1596" actId="478"/>
          <ac:spMkLst>
            <pc:docMk/>
            <pc:sldMk cId="0" sldId="261"/>
            <ac:spMk id="7" creationId="{BD4AEB31-4109-4205-88D2-08EE95D42D40}"/>
          </ac:spMkLst>
        </pc:spChg>
        <pc:spChg chg="add mod">
          <ac:chgData name="林千惠" userId="a97fa8b3-1a96-4f68-bcf6-9c24362d0858" providerId="ADAL" clId="{2D60D803-219B-4AB3-B346-10553C597CE5}" dt="2023-03-29T08:53:51.681" v="1647" actId="1076"/>
          <ac:spMkLst>
            <pc:docMk/>
            <pc:sldMk cId="0" sldId="261"/>
            <ac:spMk id="8" creationId="{D066A8E9-A795-4E3A-B452-2B3A953D75D0}"/>
          </ac:spMkLst>
        </pc:spChg>
        <pc:spChg chg="add mod">
          <ac:chgData name="林千惠" userId="a97fa8b3-1a96-4f68-bcf6-9c24362d0858" providerId="ADAL" clId="{2D60D803-219B-4AB3-B346-10553C597CE5}" dt="2023-03-31T13:27:37.160" v="2864" actId="2085"/>
          <ac:spMkLst>
            <pc:docMk/>
            <pc:sldMk cId="0" sldId="261"/>
            <ac:spMk id="9" creationId="{D11F7FE8-5713-4CB7-B359-9F6129F2F204}"/>
          </ac:spMkLst>
        </pc:spChg>
        <pc:spChg chg="add mod">
          <ac:chgData name="林千惠" userId="a97fa8b3-1a96-4f68-bcf6-9c24362d0858" providerId="ADAL" clId="{2D60D803-219B-4AB3-B346-10553C597CE5}" dt="2023-03-31T13:27:37.160" v="2864" actId="2085"/>
          <ac:spMkLst>
            <pc:docMk/>
            <pc:sldMk cId="0" sldId="261"/>
            <ac:spMk id="10" creationId="{68CED6F0-E5C3-446A-A2D5-A982544E2330}"/>
          </ac:spMkLst>
        </pc:spChg>
        <pc:spChg chg="add mod">
          <ac:chgData name="林千惠" userId="a97fa8b3-1a96-4f68-bcf6-9c24362d0858" providerId="ADAL" clId="{2D60D803-219B-4AB3-B346-10553C597CE5}" dt="2023-03-31T13:27:37.160" v="2864" actId="2085"/>
          <ac:spMkLst>
            <pc:docMk/>
            <pc:sldMk cId="0" sldId="261"/>
            <ac:spMk id="11" creationId="{3438BEB1-5A7E-4C44-B8BE-2C006B29DD4E}"/>
          </ac:spMkLst>
        </pc:spChg>
        <pc:spChg chg="add del mod">
          <ac:chgData name="林千惠" userId="a97fa8b3-1a96-4f68-bcf6-9c24362d0858" providerId="ADAL" clId="{2D60D803-219B-4AB3-B346-10553C597CE5}" dt="2023-03-29T08:38:46.883" v="1536" actId="478"/>
          <ac:spMkLst>
            <pc:docMk/>
            <pc:sldMk cId="0" sldId="261"/>
            <ac:spMk id="12" creationId="{E0644868-1FDE-4033-AB4E-EC9F58F259A7}"/>
          </ac:spMkLst>
        </pc:spChg>
        <pc:spChg chg="add mod">
          <ac:chgData name="林千惠" userId="a97fa8b3-1a96-4f68-bcf6-9c24362d0858" providerId="ADAL" clId="{2D60D803-219B-4AB3-B346-10553C597CE5}" dt="2023-03-29T08:53:51.681" v="1647" actId="1076"/>
          <ac:spMkLst>
            <pc:docMk/>
            <pc:sldMk cId="0" sldId="261"/>
            <ac:spMk id="13" creationId="{E4B5271D-3438-449D-87EE-09C588F6908E}"/>
          </ac:spMkLst>
        </pc:spChg>
        <pc:spChg chg="add del mod">
          <ac:chgData name="林千惠" userId="a97fa8b3-1a96-4f68-bcf6-9c24362d0858" providerId="ADAL" clId="{2D60D803-219B-4AB3-B346-10553C597CE5}" dt="2023-03-29T08:42:40.169" v="1597" actId="478"/>
          <ac:spMkLst>
            <pc:docMk/>
            <pc:sldMk cId="0" sldId="261"/>
            <ac:spMk id="15" creationId="{2561ED24-B981-4E12-9662-B8FBD6779CB6}"/>
          </ac:spMkLst>
        </pc:spChg>
        <pc:spChg chg="add del mod">
          <ac:chgData name="林千惠" userId="a97fa8b3-1a96-4f68-bcf6-9c24362d0858" providerId="ADAL" clId="{2D60D803-219B-4AB3-B346-10553C597CE5}" dt="2023-03-29T08:41:10.504" v="1563" actId="478"/>
          <ac:spMkLst>
            <pc:docMk/>
            <pc:sldMk cId="0" sldId="261"/>
            <ac:spMk id="16" creationId="{A87BE69A-ACC8-46B4-B853-D7E1B0FC3F9C}"/>
          </ac:spMkLst>
        </pc:spChg>
        <pc:spChg chg="add mod">
          <ac:chgData name="林千惠" userId="a97fa8b3-1a96-4f68-bcf6-9c24362d0858" providerId="ADAL" clId="{2D60D803-219B-4AB3-B346-10553C597CE5}" dt="2023-03-29T08:53:51.681" v="1647" actId="1076"/>
          <ac:spMkLst>
            <pc:docMk/>
            <pc:sldMk cId="0" sldId="261"/>
            <ac:spMk id="18" creationId="{CBC4DA43-D8D9-42F4-A0D4-944038917DFA}"/>
          </ac:spMkLst>
        </pc:spChg>
        <pc:spChg chg="add del mod ord">
          <ac:chgData name="林千惠" userId="a97fa8b3-1a96-4f68-bcf6-9c24362d0858" providerId="ADAL" clId="{2D60D803-219B-4AB3-B346-10553C597CE5}" dt="2023-03-31T13:27:24.475" v="2862" actId="208"/>
          <ac:spMkLst>
            <pc:docMk/>
            <pc:sldMk cId="0" sldId="261"/>
            <ac:spMk id="20" creationId="{39A5BEEC-01F0-47F7-9D3A-25EE31539034}"/>
          </ac:spMkLst>
        </pc:spChg>
        <pc:spChg chg="del">
          <ac:chgData name="林千惠" userId="a97fa8b3-1a96-4f68-bcf6-9c24362d0858" providerId="ADAL" clId="{2D60D803-219B-4AB3-B346-10553C597CE5}" dt="2023-03-29T08:36:42.776" v="1531" actId="478"/>
          <ac:spMkLst>
            <pc:docMk/>
            <pc:sldMk cId="0" sldId="261"/>
            <ac:spMk id="373" creationId="{00000000-0000-0000-0000-000000000000}"/>
          </ac:spMkLst>
        </pc:spChg>
        <pc:spChg chg="del">
          <ac:chgData name="林千惠" userId="a97fa8b3-1a96-4f68-bcf6-9c24362d0858" providerId="ADAL" clId="{2D60D803-219B-4AB3-B346-10553C597CE5}" dt="2023-03-29T08:36:36.009" v="1529" actId="478"/>
          <ac:spMkLst>
            <pc:docMk/>
            <pc:sldMk cId="0" sldId="261"/>
            <ac:spMk id="374" creationId="{00000000-0000-0000-0000-000000000000}"/>
          </ac:spMkLst>
        </pc:spChg>
        <pc:cxnChg chg="add del mod">
          <ac:chgData name="林千惠" userId="a97fa8b3-1a96-4f68-bcf6-9c24362d0858" providerId="ADAL" clId="{2D60D803-219B-4AB3-B346-10553C597CE5}" dt="2023-03-29T08:42:32.280" v="1595" actId="478"/>
          <ac:cxnSpMkLst>
            <pc:docMk/>
            <pc:sldMk cId="0" sldId="261"/>
            <ac:cxnSpMk id="17" creationId="{FB45F0D5-52AC-46FC-B52A-1D5C7ADE909A}"/>
          </ac:cxnSpMkLst>
        </pc:cxnChg>
        <pc:cxnChg chg="add mod">
          <ac:chgData name="林千惠" userId="a97fa8b3-1a96-4f68-bcf6-9c24362d0858" providerId="ADAL" clId="{2D60D803-219B-4AB3-B346-10553C597CE5}" dt="2023-03-31T13:27:25.333" v="2863" actId="208"/>
          <ac:cxnSpMkLst>
            <pc:docMk/>
            <pc:sldMk cId="0" sldId="261"/>
            <ac:cxnSpMk id="22" creationId="{87CE902E-473F-4770-8CF0-618F9D96F076}"/>
          </ac:cxnSpMkLst>
        </pc:cxnChg>
      </pc:sldChg>
      <pc:sldChg chg="addSp delSp modSp mod ord modNotes">
        <pc:chgData name="林千惠" userId="a97fa8b3-1a96-4f68-bcf6-9c24362d0858" providerId="ADAL" clId="{2D60D803-219B-4AB3-B346-10553C597CE5}" dt="2023-04-02T14:14:36.800" v="3372" actId="1076"/>
        <pc:sldMkLst>
          <pc:docMk/>
          <pc:sldMk cId="0" sldId="262"/>
        </pc:sldMkLst>
        <pc:spChg chg="add mod">
          <ac:chgData name="林千惠" userId="a97fa8b3-1a96-4f68-bcf6-9c24362d0858" providerId="ADAL" clId="{2D60D803-219B-4AB3-B346-10553C597CE5}" dt="2023-03-31T13:23:36.928" v="2843" actId="947"/>
          <ac:spMkLst>
            <pc:docMk/>
            <pc:sldMk cId="0" sldId="262"/>
            <ac:spMk id="65" creationId="{D38D9D0C-53DD-4960-976E-918CC462B688}"/>
          </ac:spMkLst>
        </pc:spChg>
        <pc:spChg chg="add mod">
          <ac:chgData name="林千惠" userId="a97fa8b3-1a96-4f68-bcf6-9c24362d0858" providerId="ADAL" clId="{2D60D803-219B-4AB3-B346-10553C597CE5}" dt="2023-03-31T13:23:36.928" v="2843" actId="947"/>
          <ac:spMkLst>
            <pc:docMk/>
            <pc:sldMk cId="0" sldId="262"/>
            <ac:spMk id="66" creationId="{6B07E7EE-F60F-4D1B-961E-03C2D092C682}"/>
          </ac:spMkLst>
        </pc:spChg>
        <pc:spChg chg="add mod">
          <ac:chgData name="林千惠" userId="a97fa8b3-1a96-4f68-bcf6-9c24362d0858" providerId="ADAL" clId="{2D60D803-219B-4AB3-B346-10553C597CE5}" dt="2023-03-31T13:23:36.928" v="2843" actId="947"/>
          <ac:spMkLst>
            <pc:docMk/>
            <pc:sldMk cId="0" sldId="262"/>
            <ac:spMk id="67" creationId="{0E242396-4AB3-4EF4-9480-E4AC829857E1}"/>
          </ac:spMkLst>
        </pc:spChg>
        <pc:spChg chg="mod">
          <ac:chgData name="林千惠" userId="a97fa8b3-1a96-4f68-bcf6-9c24362d0858" providerId="ADAL" clId="{2D60D803-219B-4AB3-B346-10553C597CE5}" dt="2023-04-02T14:14:36.800" v="3372" actId="1076"/>
          <ac:spMkLst>
            <pc:docMk/>
            <pc:sldMk cId="0" sldId="262"/>
            <ac:spMk id="379" creationId="{00000000-0000-0000-0000-000000000000}"/>
          </ac:spMkLst>
        </pc:spChg>
        <pc:spChg chg="mod">
          <ac:chgData name="林千惠" userId="a97fa8b3-1a96-4f68-bcf6-9c24362d0858" providerId="ADAL" clId="{2D60D803-219B-4AB3-B346-10553C597CE5}" dt="2023-03-31T13:23:36.928" v="2843" actId="947"/>
          <ac:spMkLst>
            <pc:docMk/>
            <pc:sldMk cId="0" sldId="262"/>
            <ac:spMk id="380" creationId="{00000000-0000-0000-0000-000000000000}"/>
          </ac:spMkLst>
        </pc:spChg>
        <pc:spChg chg="mod">
          <ac:chgData name="林千惠" userId="a97fa8b3-1a96-4f68-bcf6-9c24362d0858" providerId="ADAL" clId="{2D60D803-219B-4AB3-B346-10553C597CE5}" dt="2023-03-31T13:23:58.558" v="2847" actId="313"/>
          <ac:spMkLst>
            <pc:docMk/>
            <pc:sldMk cId="0" sldId="262"/>
            <ac:spMk id="381" creationId="{00000000-0000-0000-0000-000000000000}"/>
          </ac:spMkLst>
        </pc:spChg>
        <pc:spChg chg="add del mod">
          <ac:chgData name="林千惠" userId="a97fa8b3-1a96-4f68-bcf6-9c24362d0858" providerId="ADAL" clId="{2D60D803-219B-4AB3-B346-10553C597CE5}" dt="2023-03-31T13:23:36.928" v="2843" actId="947"/>
          <ac:spMkLst>
            <pc:docMk/>
            <pc:sldMk cId="0" sldId="262"/>
            <ac:spMk id="382" creationId="{00000000-0000-0000-0000-000000000000}"/>
          </ac:spMkLst>
        </pc:spChg>
        <pc:spChg chg="mod">
          <ac:chgData name="林千惠" userId="a97fa8b3-1a96-4f68-bcf6-9c24362d0858" providerId="ADAL" clId="{2D60D803-219B-4AB3-B346-10553C597CE5}" dt="2023-03-31T13:23:36.928" v="2843" actId="947"/>
          <ac:spMkLst>
            <pc:docMk/>
            <pc:sldMk cId="0" sldId="262"/>
            <ac:spMk id="383" creationId="{00000000-0000-0000-0000-000000000000}"/>
          </ac:spMkLst>
        </pc:spChg>
        <pc:spChg chg="mod">
          <ac:chgData name="林千惠" userId="a97fa8b3-1a96-4f68-bcf6-9c24362d0858" providerId="ADAL" clId="{2D60D803-219B-4AB3-B346-10553C597CE5}" dt="2023-03-31T13:23:36.928" v="2843" actId="947"/>
          <ac:spMkLst>
            <pc:docMk/>
            <pc:sldMk cId="0" sldId="262"/>
            <ac:spMk id="384" creationId="{00000000-0000-0000-0000-000000000000}"/>
          </ac:spMkLst>
        </pc:spChg>
        <pc:spChg chg="mod">
          <ac:chgData name="林千惠" userId="a97fa8b3-1a96-4f68-bcf6-9c24362d0858" providerId="ADAL" clId="{2D60D803-219B-4AB3-B346-10553C597CE5}" dt="2023-03-31T13:23:36.928" v="2843" actId="947"/>
          <ac:spMkLst>
            <pc:docMk/>
            <pc:sldMk cId="0" sldId="262"/>
            <ac:spMk id="385" creationId="{00000000-0000-0000-0000-000000000000}"/>
          </ac:spMkLst>
        </pc:spChg>
        <pc:spChg chg="mod">
          <ac:chgData name="林千惠" userId="a97fa8b3-1a96-4f68-bcf6-9c24362d0858" providerId="ADAL" clId="{2D60D803-219B-4AB3-B346-10553C597CE5}" dt="2023-03-31T13:23:36.928" v="2843" actId="947"/>
          <ac:spMkLst>
            <pc:docMk/>
            <pc:sldMk cId="0" sldId="262"/>
            <ac:spMk id="386" creationId="{00000000-0000-0000-0000-000000000000}"/>
          </ac:spMkLst>
        </pc:spChg>
        <pc:spChg chg="mod">
          <ac:chgData name="林千惠" userId="a97fa8b3-1a96-4f68-bcf6-9c24362d0858" providerId="ADAL" clId="{2D60D803-219B-4AB3-B346-10553C597CE5}" dt="2023-03-31T13:23:36.928" v="2843" actId="947"/>
          <ac:spMkLst>
            <pc:docMk/>
            <pc:sldMk cId="0" sldId="262"/>
            <ac:spMk id="387" creationId="{00000000-0000-0000-0000-000000000000}"/>
          </ac:spMkLst>
        </pc:spChg>
        <pc:spChg chg="mod">
          <ac:chgData name="林千惠" userId="a97fa8b3-1a96-4f68-bcf6-9c24362d0858" providerId="ADAL" clId="{2D60D803-219B-4AB3-B346-10553C597CE5}" dt="2023-03-31T13:23:36.928" v="2843" actId="947"/>
          <ac:spMkLst>
            <pc:docMk/>
            <pc:sldMk cId="0" sldId="262"/>
            <ac:spMk id="388" creationId="{00000000-0000-0000-0000-000000000000}"/>
          </ac:spMkLst>
        </pc:spChg>
        <pc:spChg chg="mod">
          <ac:chgData name="林千惠" userId="a97fa8b3-1a96-4f68-bcf6-9c24362d0858" providerId="ADAL" clId="{2D60D803-219B-4AB3-B346-10553C597CE5}" dt="2023-03-31T13:23:36.928" v="2843" actId="947"/>
          <ac:spMkLst>
            <pc:docMk/>
            <pc:sldMk cId="0" sldId="262"/>
            <ac:spMk id="389" creationId="{00000000-0000-0000-0000-000000000000}"/>
          </ac:spMkLst>
        </pc:spChg>
        <pc:spChg chg="mod">
          <ac:chgData name="林千惠" userId="a97fa8b3-1a96-4f68-bcf6-9c24362d0858" providerId="ADAL" clId="{2D60D803-219B-4AB3-B346-10553C597CE5}" dt="2023-03-31T13:23:36.928" v="2843" actId="947"/>
          <ac:spMkLst>
            <pc:docMk/>
            <pc:sldMk cId="0" sldId="262"/>
            <ac:spMk id="390" creationId="{00000000-0000-0000-0000-000000000000}"/>
          </ac:spMkLst>
        </pc:spChg>
        <pc:spChg chg="mod">
          <ac:chgData name="林千惠" userId="a97fa8b3-1a96-4f68-bcf6-9c24362d0858" providerId="ADAL" clId="{2D60D803-219B-4AB3-B346-10553C597CE5}" dt="2023-03-31T13:23:36.928" v="2843" actId="947"/>
          <ac:spMkLst>
            <pc:docMk/>
            <pc:sldMk cId="0" sldId="262"/>
            <ac:spMk id="391" creationId="{00000000-0000-0000-0000-000000000000}"/>
          </ac:spMkLst>
        </pc:spChg>
        <pc:cxnChg chg="add mod">
          <ac:chgData name="林千惠" userId="a97fa8b3-1a96-4f68-bcf6-9c24362d0858" providerId="ADAL" clId="{2D60D803-219B-4AB3-B346-10553C597CE5}" dt="2023-03-29T04:05:15.047" v="1455" actId="555"/>
          <ac:cxnSpMkLst>
            <pc:docMk/>
            <pc:sldMk cId="0" sldId="262"/>
            <ac:cxnSpMk id="60" creationId="{6692FFA1-4875-43CD-91B7-4D25F3FDAD4A}"/>
          </ac:cxnSpMkLst>
        </pc:cxnChg>
        <pc:cxnChg chg="add mod">
          <ac:chgData name="林千惠" userId="a97fa8b3-1a96-4f68-bcf6-9c24362d0858" providerId="ADAL" clId="{2D60D803-219B-4AB3-B346-10553C597CE5}" dt="2023-03-29T04:01:45.594" v="1414" actId="1038"/>
          <ac:cxnSpMkLst>
            <pc:docMk/>
            <pc:sldMk cId="0" sldId="262"/>
            <ac:cxnSpMk id="62" creationId="{159CCEDC-5175-4C6E-9FEA-CB21DD1348B6}"/>
          </ac:cxnSpMkLst>
        </pc:cxnChg>
        <pc:cxnChg chg="add mod">
          <ac:chgData name="林千惠" userId="a97fa8b3-1a96-4f68-bcf6-9c24362d0858" providerId="ADAL" clId="{2D60D803-219B-4AB3-B346-10553C597CE5}" dt="2023-03-29T04:01:45.594" v="1414" actId="1038"/>
          <ac:cxnSpMkLst>
            <pc:docMk/>
            <pc:sldMk cId="0" sldId="262"/>
            <ac:cxnSpMk id="63" creationId="{FFEA4A66-AB81-4F5E-A4BB-2F04DE076CC1}"/>
          </ac:cxnSpMkLst>
        </pc:cxnChg>
        <pc:cxnChg chg="add mod">
          <ac:chgData name="林千惠" userId="a97fa8b3-1a96-4f68-bcf6-9c24362d0858" providerId="ADAL" clId="{2D60D803-219B-4AB3-B346-10553C597CE5}" dt="2023-03-29T04:01:45.594" v="1414" actId="1038"/>
          <ac:cxnSpMkLst>
            <pc:docMk/>
            <pc:sldMk cId="0" sldId="262"/>
            <ac:cxnSpMk id="64" creationId="{0876336C-6E4F-4381-83B9-3FB94ADC79B2}"/>
          </ac:cxnSpMkLst>
        </pc:cxnChg>
        <pc:cxnChg chg="add mod">
          <ac:chgData name="林千惠" userId="a97fa8b3-1a96-4f68-bcf6-9c24362d0858" providerId="ADAL" clId="{2D60D803-219B-4AB3-B346-10553C597CE5}" dt="2023-03-29T04:05:15.047" v="1455" actId="555"/>
          <ac:cxnSpMkLst>
            <pc:docMk/>
            <pc:sldMk cId="0" sldId="262"/>
            <ac:cxnSpMk id="68" creationId="{271C9D5A-6BFB-47C2-BBC1-90B5CCC11B6C}"/>
          </ac:cxnSpMkLst>
        </pc:cxnChg>
        <pc:cxnChg chg="mod">
          <ac:chgData name="林千惠" userId="a97fa8b3-1a96-4f68-bcf6-9c24362d0858" providerId="ADAL" clId="{2D60D803-219B-4AB3-B346-10553C597CE5}" dt="2023-03-29T04:01:45.594" v="1414" actId="1038"/>
          <ac:cxnSpMkLst>
            <pc:docMk/>
            <pc:sldMk cId="0" sldId="262"/>
            <ac:cxnSpMk id="392" creationId="{00000000-0000-0000-0000-000000000000}"/>
          </ac:cxnSpMkLst>
        </pc:cxnChg>
        <pc:cxnChg chg="mod">
          <ac:chgData name="林千惠" userId="a97fa8b3-1a96-4f68-bcf6-9c24362d0858" providerId="ADAL" clId="{2D60D803-219B-4AB3-B346-10553C597CE5}" dt="2023-03-29T04:01:45.594" v="1414" actId="1038"/>
          <ac:cxnSpMkLst>
            <pc:docMk/>
            <pc:sldMk cId="0" sldId="262"/>
            <ac:cxnSpMk id="393" creationId="{00000000-0000-0000-0000-000000000000}"/>
          </ac:cxnSpMkLst>
        </pc:cxnChg>
        <pc:cxnChg chg="del mod">
          <ac:chgData name="林千惠" userId="a97fa8b3-1a96-4f68-bcf6-9c24362d0858" providerId="ADAL" clId="{2D60D803-219B-4AB3-B346-10553C597CE5}" dt="2023-03-29T03:53:09.300" v="1182" actId="478"/>
          <ac:cxnSpMkLst>
            <pc:docMk/>
            <pc:sldMk cId="0" sldId="262"/>
            <ac:cxnSpMk id="394" creationId="{00000000-0000-0000-0000-000000000000}"/>
          </ac:cxnSpMkLst>
        </pc:cxnChg>
        <pc:cxnChg chg="mod">
          <ac:chgData name="林千惠" userId="a97fa8b3-1a96-4f68-bcf6-9c24362d0858" providerId="ADAL" clId="{2D60D803-219B-4AB3-B346-10553C597CE5}" dt="2023-03-29T04:01:45.594" v="1414" actId="1038"/>
          <ac:cxnSpMkLst>
            <pc:docMk/>
            <pc:sldMk cId="0" sldId="262"/>
            <ac:cxnSpMk id="395" creationId="{00000000-0000-0000-0000-000000000000}"/>
          </ac:cxnSpMkLst>
        </pc:cxnChg>
        <pc:cxnChg chg="mod">
          <ac:chgData name="林千惠" userId="a97fa8b3-1a96-4f68-bcf6-9c24362d0858" providerId="ADAL" clId="{2D60D803-219B-4AB3-B346-10553C597CE5}" dt="2023-03-29T04:01:45.594" v="1414" actId="1038"/>
          <ac:cxnSpMkLst>
            <pc:docMk/>
            <pc:sldMk cId="0" sldId="262"/>
            <ac:cxnSpMk id="396" creationId="{00000000-0000-0000-0000-000000000000}"/>
          </ac:cxnSpMkLst>
        </pc:cxnChg>
        <pc:cxnChg chg="del mod">
          <ac:chgData name="林千惠" userId="a97fa8b3-1a96-4f68-bcf6-9c24362d0858" providerId="ADAL" clId="{2D60D803-219B-4AB3-B346-10553C597CE5}" dt="2023-03-29T04:00:08.055" v="1281" actId="478"/>
          <ac:cxnSpMkLst>
            <pc:docMk/>
            <pc:sldMk cId="0" sldId="262"/>
            <ac:cxnSpMk id="397" creationId="{00000000-0000-0000-0000-000000000000}"/>
          </ac:cxnSpMkLst>
        </pc:cxnChg>
        <pc:cxnChg chg="del mod">
          <ac:chgData name="林千惠" userId="a97fa8b3-1a96-4f68-bcf6-9c24362d0858" providerId="ADAL" clId="{2D60D803-219B-4AB3-B346-10553C597CE5}" dt="2023-03-29T04:00:25.907" v="1311" actId="478"/>
          <ac:cxnSpMkLst>
            <pc:docMk/>
            <pc:sldMk cId="0" sldId="262"/>
            <ac:cxnSpMk id="398" creationId="{00000000-0000-0000-0000-000000000000}"/>
          </ac:cxnSpMkLst>
        </pc:cxnChg>
      </pc:sldChg>
      <pc:sldChg chg="del ord">
        <pc:chgData name="林千惠" userId="a97fa8b3-1a96-4f68-bcf6-9c24362d0858" providerId="ADAL" clId="{2D60D803-219B-4AB3-B346-10553C597CE5}" dt="2023-04-06T07:54:39.845" v="3472" actId="47"/>
        <pc:sldMkLst>
          <pc:docMk/>
          <pc:sldMk cId="0" sldId="263"/>
        </pc:sldMkLst>
      </pc:sldChg>
      <pc:sldChg chg="del">
        <pc:chgData name="林千惠" userId="a97fa8b3-1a96-4f68-bcf6-9c24362d0858" providerId="ADAL" clId="{2D60D803-219B-4AB3-B346-10553C597CE5}" dt="2023-04-06T07:54:39.845" v="3472" actId="47"/>
        <pc:sldMkLst>
          <pc:docMk/>
          <pc:sldMk cId="0" sldId="264"/>
        </pc:sldMkLst>
      </pc:sldChg>
      <pc:sldChg chg="del">
        <pc:chgData name="林千惠" userId="a97fa8b3-1a96-4f68-bcf6-9c24362d0858" providerId="ADAL" clId="{2D60D803-219B-4AB3-B346-10553C597CE5}" dt="2023-04-06T07:54:39.845" v="3472" actId="47"/>
        <pc:sldMkLst>
          <pc:docMk/>
          <pc:sldMk cId="0" sldId="265"/>
        </pc:sldMkLst>
      </pc:sldChg>
      <pc:sldChg chg="addSp delSp modSp del mod ord">
        <pc:chgData name="林千惠" userId="a97fa8b3-1a96-4f68-bcf6-9c24362d0858" providerId="ADAL" clId="{2D60D803-219B-4AB3-B346-10553C597CE5}" dt="2023-04-06T07:54:39.845" v="3472" actId="47"/>
        <pc:sldMkLst>
          <pc:docMk/>
          <pc:sldMk cId="0" sldId="266"/>
        </pc:sldMkLst>
        <pc:spChg chg="add del mod">
          <ac:chgData name="林千惠" userId="a97fa8b3-1a96-4f68-bcf6-9c24362d0858" providerId="ADAL" clId="{2D60D803-219B-4AB3-B346-10553C597CE5}" dt="2023-03-31T13:12:27.758" v="2781" actId="478"/>
          <ac:spMkLst>
            <pc:docMk/>
            <pc:sldMk cId="0" sldId="266"/>
            <ac:spMk id="3" creationId="{72E607AD-8847-4A2C-A967-42EADBD14790}"/>
          </ac:spMkLst>
        </pc:spChg>
        <pc:spChg chg="add mod">
          <ac:chgData name="林千惠" userId="a97fa8b3-1a96-4f68-bcf6-9c24362d0858" providerId="ADAL" clId="{2D60D803-219B-4AB3-B346-10553C597CE5}" dt="2023-03-31T13:14:29.005" v="2794" actId="21"/>
          <ac:spMkLst>
            <pc:docMk/>
            <pc:sldMk cId="0" sldId="266"/>
            <ac:spMk id="4" creationId="{0C9E00A5-A351-4440-A05D-A6CA984D324E}"/>
          </ac:spMkLst>
        </pc:spChg>
        <pc:spChg chg="del mod">
          <ac:chgData name="林千惠" userId="a97fa8b3-1a96-4f68-bcf6-9c24362d0858" providerId="ADAL" clId="{2D60D803-219B-4AB3-B346-10553C597CE5}" dt="2023-03-31T13:14:29.005" v="2794" actId="21"/>
          <ac:spMkLst>
            <pc:docMk/>
            <pc:sldMk cId="0" sldId="266"/>
            <ac:spMk id="510" creationId="{00000000-0000-0000-0000-000000000000}"/>
          </ac:spMkLst>
        </pc:spChg>
      </pc:sldChg>
      <pc:sldChg chg="del">
        <pc:chgData name="林千惠" userId="a97fa8b3-1a96-4f68-bcf6-9c24362d0858" providerId="ADAL" clId="{2D60D803-219B-4AB3-B346-10553C597CE5}" dt="2023-04-06T07:54:39.845" v="3472" actId="47"/>
        <pc:sldMkLst>
          <pc:docMk/>
          <pc:sldMk cId="0" sldId="267"/>
        </pc:sldMkLst>
      </pc:sldChg>
      <pc:sldChg chg="addSp delSp modSp mod ord">
        <pc:chgData name="林千惠" userId="a97fa8b3-1a96-4f68-bcf6-9c24362d0858" providerId="ADAL" clId="{2D60D803-219B-4AB3-B346-10553C597CE5}" dt="2023-03-31T13:22:47" v="2841" actId="207"/>
        <pc:sldMkLst>
          <pc:docMk/>
          <pc:sldMk cId="0" sldId="268"/>
        </pc:sldMkLst>
        <pc:spChg chg="add mod">
          <ac:chgData name="林千惠" userId="a97fa8b3-1a96-4f68-bcf6-9c24362d0858" providerId="ADAL" clId="{2D60D803-219B-4AB3-B346-10553C597CE5}" dt="2023-03-31T13:22:47" v="2841" actId="207"/>
          <ac:spMkLst>
            <pc:docMk/>
            <pc:sldMk cId="0" sldId="268"/>
            <ac:spMk id="3" creationId="{7FF06838-3CF3-4457-9E49-DCCD8F4BAB74}"/>
          </ac:spMkLst>
        </pc:spChg>
        <pc:spChg chg="add del mod">
          <ac:chgData name="林千惠" userId="a97fa8b3-1a96-4f68-bcf6-9c24362d0858" providerId="ADAL" clId="{2D60D803-219B-4AB3-B346-10553C597CE5}" dt="2023-03-31T13:14:39.767" v="2797" actId="478"/>
          <ac:spMkLst>
            <pc:docMk/>
            <pc:sldMk cId="0" sldId="268"/>
            <ac:spMk id="4" creationId="{F22C20AE-7CBD-41C1-9E8B-ADB7545D6804}"/>
          </ac:spMkLst>
        </pc:spChg>
        <pc:spChg chg="del">
          <ac:chgData name="林千惠" userId="a97fa8b3-1a96-4f68-bcf6-9c24362d0858" providerId="ADAL" clId="{2D60D803-219B-4AB3-B346-10553C597CE5}" dt="2023-03-31T13:14:37.968" v="2796" actId="478"/>
          <ac:spMkLst>
            <pc:docMk/>
            <pc:sldMk cId="0" sldId="268"/>
            <ac:spMk id="521" creationId="{00000000-0000-0000-0000-000000000000}"/>
          </ac:spMkLst>
        </pc:spChg>
      </pc:sldChg>
      <pc:sldChg chg="del">
        <pc:chgData name="林千惠" userId="a97fa8b3-1a96-4f68-bcf6-9c24362d0858" providerId="ADAL" clId="{2D60D803-219B-4AB3-B346-10553C597CE5}" dt="2023-04-06T07:54:39.845" v="3472" actId="47"/>
        <pc:sldMkLst>
          <pc:docMk/>
          <pc:sldMk cId="0" sldId="269"/>
        </pc:sldMkLst>
      </pc:sldChg>
      <pc:sldChg chg="addSp delSp modSp mod ord modNotes">
        <pc:chgData name="林千惠" userId="a97fa8b3-1a96-4f68-bcf6-9c24362d0858" providerId="ADAL" clId="{2D60D803-219B-4AB3-B346-10553C597CE5}" dt="2023-03-31T13:13:39.902" v="2787" actId="113"/>
        <pc:sldMkLst>
          <pc:docMk/>
          <pc:sldMk cId="0" sldId="270"/>
        </pc:sldMkLst>
        <pc:spChg chg="add del mod">
          <ac:chgData name="林千惠" userId="a97fa8b3-1a96-4f68-bcf6-9c24362d0858" providerId="ADAL" clId="{2D60D803-219B-4AB3-B346-10553C597CE5}" dt="2023-03-28T13:40:49.843" v="75" actId="478"/>
          <ac:spMkLst>
            <pc:docMk/>
            <pc:sldMk cId="0" sldId="270"/>
            <ac:spMk id="3" creationId="{9A4665F2-9AFA-4AA9-AD96-C00055EA6168}"/>
          </ac:spMkLst>
        </pc:spChg>
        <pc:spChg chg="mod">
          <ac:chgData name="林千惠" userId="a97fa8b3-1a96-4f68-bcf6-9c24362d0858" providerId="ADAL" clId="{2D60D803-219B-4AB3-B346-10553C597CE5}" dt="2023-03-31T13:13:39.902" v="2787" actId="113"/>
          <ac:spMkLst>
            <pc:docMk/>
            <pc:sldMk cId="0" sldId="270"/>
            <ac:spMk id="532" creationId="{00000000-0000-0000-0000-000000000000}"/>
          </ac:spMkLst>
        </pc:spChg>
        <pc:spChg chg="mod">
          <ac:chgData name="林千惠" userId="a97fa8b3-1a96-4f68-bcf6-9c24362d0858" providerId="ADAL" clId="{2D60D803-219B-4AB3-B346-10553C597CE5}" dt="2023-03-28T13:40:34.440" v="71" actId="947"/>
          <ac:spMkLst>
            <pc:docMk/>
            <pc:sldMk cId="0" sldId="270"/>
            <ac:spMk id="533" creationId="{00000000-0000-0000-0000-000000000000}"/>
          </ac:spMkLst>
        </pc:spChg>
        <pc:spChg chg="del mod">
          <ac:chgData name="林千惠" userId="a97fa8b3-1a96-4f68-bcf6-9c24362d0858" providerId="ADAL" clId="{2D60D803-219B-4AB3-B346-10553C597CE5}" dt="2023-03-28T13:40:47.168" v="74" actId="478"/>
          <ac:spMkLst>
            <pc:docMk/>
            <pc:sldMk cId="0" sldId="270"/>
            <ac:spMk id="534" creationId="{00000000-0000-0000-0000-000000000000}"/>
          </ac:spMkLst>
        </pc:spChg>
      </pc:sldChg>
      <pc:sldChg chg="del">
        <pc:chgData name="林千惠" userId="a97fa8b3-1a96-4f68-bcf6-9c24362d0858" providerId="ADAL" clId="{2D60D803-219B-4AB3-B346-10553C597CE5}" dt="2023-04-06T07:54:39.845" v="3472" actId="47"/>
        <pc:sldMkLst>
          <pc:docMk/>
          <pc:sldMk cId="0" sldId="271"/>
        </pc:sldMkLst>
      </pc:sldChg>
      <pc:sldChg chg="del">
        <pc:chgData name="林千惠" userId="a97fa8b3-1a96-4f68-bcf6-9c24362d0858" providerId="ADAL" clId="{2D60D803-219B-4AB3-B346-10553C597CE5}" dt="2023-04-06T07:54:39.845" v="3472" actId="47"/>
        <pc:sldMkLst>
          <pc:docMk/>
          <pc:sldMk cId="0" sldId="272"/>
        </pc:sldMkLst>
      </pc:sldChg>
      <pc:sldChg chg="del">
        <pc:chgData name="林千惠" userId="a97fa8b3-1a96-4f68-bcf6-9c24362d0858" providerId="ADAL" clId="{2D60D803-219B-4AB3-B346-10553C597CE5}" dt="2023-04-06T07:54:39.845" v="3472" actId="47"/>
        <pc:sldMkLst>
          <pc:docMk/>
          <pc:sldMk cId="0" sldId="273"/>
        </pc:sldMkLst>
      </pc:sldChg>
      <pc:sldChg chg="addSp delSp modSp mod ord modNotes">
        <pc:chgData name="林千惠" userId="a97fa8b3-1a96-4f68-bcf6-9c24362d0858" providerId="ADAL" clId="{2D60D803-219B-4AB3-B346-10553C597CE5}" dt="2023-03-31T13:13:44.698" v="2788" actId="113"/>
        <pc:sldMkLst>
          <pc:docMk/>
          <pc:sldMk cId="0" sldId="274"/>
        </pc:sldMkLst>
        <pc:spChg chg="add del mod">
          <ac:chgData name="林千惠" userId="a97fa8b3-1a96-4f68-bcf6-9c24362d0858" providerId="ADAL" clId="{2D60D803-219B-4AB3-B346-10553C597CE5}" dt="2023-03-28T13:40:56.050" v="77" actId="478"/>
          <ac:spMkLst>
            <pc:docMk/>
            <pc:sldMk cId="0" sldId="274"/>
            <ac:spMk id="3" creationId="{CF07306C-88F0-41F2-9DCE-26D9DCA5DA89}"/>
          </ac:spMkLst>
        </pc:spChg>
        <pc:spChg chg="mod">
          <ac:chgData name="林千惠" userId="a97fa8b3-1a96-4f68-bcf6-9c24362d0858" providerId="ADAL" clId="{2D60D803-219B-4AB3-B346-10553C597CE5}" dt="2023-03-31T13:13:44.698" v="2788" actId="113"/>
          <ac:spMkLst>
            <pc:docMk/>
            <pc:sldMk cId="0" sldId="274"/>
            <ac:spMk id="843" creationId="{00000000-0000-0000-0000-000000000000}"/>
          </ac:spMkLst>
        </pc:spChg>
        <pc:spChg chg="mod">
          <ac:chgData name="林千惠" userId="a97fa8b3-1a96-4f68-bcf6-9c24362d0858" providerId="ADAL" clId="{2D60D803-219B-4AB3-B346-10553C597CE5}" dt="2023-03-28T13:41:09.073" v="78" actId="947"/>
          <ac:spMkLst>
            <pc:docMk/>
            <pc:sldMk cId="0" sldId="274"/>
            <ac:spMk id="844" creationId="{00000000-0000-0000-0000-000000000000}"/>
          </ac:spMkLst>
        </pc:spChg>
        <pc:spChg chg="del">
          <ac:chgData name="林千惠" userId="a97fa8b3-1a96-4f68-bcf6-9c24362d0858" providerId="ADAL" clId="{2D60D803-219B-4AB3-B346-10553C597CE5}" dt="2023-03-28T13:40:54.357" v="76" actId="478"/>
          <ac:spMkLst>
            <pc:docMk/>
            <pc:sldMk cId="0" sldId="274"/>
            <ac:spMk id="845" creationId="{00000000-0000-0000-0000-000000000000}"/>
          </ac:spMkLst>
        </pc:spChg>
      </pc:sldChg>
      <pc:sldChg chg="addSp delSp modSp mod ord">
        <pc:chgData name="林千惠" userId="a97fa8b3-1a96-4f68-bcf6-9c24362d0858" providerId="ADAL" clId="{2D60D803-219B-4AB3-B346-10553C597CE5}" dt="2023-03-31T12:33:06.225" v="2349" actId="1076"/>
        <pc:sldMkLst>
          <pc:docMk/>
          <pc:sldMk cId="0" sldId="275"/>
        </pc:sldMkLst>
        <pc:spChg chg="add del mod">
          <ac:chgData name="林千惠" userId="a97fa8b3-1a96-4f68-bcf6-9c24362d0858" providerId="ADAL" clId="{2D60D803-219B-4AB3-B346-10553C597CE5}" dt="2023-03-31T12:28:30.927" v="2263" actId="478"/>
          <ac:spMkLst>
            <pc:docMk/>
            <pc:sldMk cId="0" sldId="275"/>
            <ac:spMk id="3" creationId="{12891F5B-0F09-4693-945F-E02ED3BF30C3}"/>
          </ac:spMkLst>
        </pc:spChg>
        <pc:spChg chg="add del mod">
          <ac:chgData name="林千惠" userId="a97fa8b3-1a96-4f68-bcf6-9c24362d0858" providerId="ADAL" clId="{2D60D803-219B-4AB3-B346-10553C597CE5}" dt="2023-03-31T12:28:30.927" v="2263" actId="478"/>
          <ac:spMkLst>
            <pc:docMk/>
            <pc:sldMk cId="0" sldId="275"/>
            <ac:spMk id="5" creationId="{37560E69-F19C-415D-BF8B-8FF3401A97EB}"/>
          </ac:spMkLst>
        </pc:spChg>
        <pc:spChg chg="add del mod">
          <ac:chgData name="林千惠" userId="a97fa8b3-1a96-4f68-bcf6-9c24362d0858" providerId="ADAL" clId="{2D60D803-219B-4AB3-B346-10553C597CE5}" dt="2023-03-31T12:28:30.927" v="2263" actId="478"/>
          <ac:spMkLst>
            <pc:docMk/>
            <pc:sldMk cId="0" sldId="275"/>
            <ac:spMk id="7" creationId="{410BF8DE-3DF5-4AD8-AAA6-19DA64D41FDC}"/>
          </ac:spMkLst>
        </pc:spChg>
        <pc:spChg chg="add del mod">
          <ac:chgData name="林千惠" userId="a97fa8b3-1a96-4f68-bcf6-9c24362d0858" providerId="ADAL" clId="{2D60D803-219B-4AB3-B346-10553C597CE5}" dt="2023-03-31T12:28:30.927" v="2263" actId="478"/>
          <ac:spMkLst>
            <pc:docMk/>
            <pc:sldMk cId="0" sldId="275"/>
            <ac:spMk id="9" creationId="{6215123A-2150-46D2-9937-FF92E1FE41F2}"/>
          </ac:spMkLst>
        </pc:spChg>
        <pc:spChg chg="add del mod">
          <ac:chgData name="林千惠" userId="a97fa8b3-1a96-4f68-bcf6-9c24362d0858" providerId="ADAL" clId="{2D60D803-219B-4AB3-B346-10553C597CE5}" dt="2023-03-31T12:28:32.522" v="2264" actId="478"/>
          <ac:spMkLst>
            <pc:docMk/>
            <pc:sldMk cId="0" sldId="275"/>
            <ac:spMk id="11" creationId="{B504DB22-3636-4276-AF98-4DE5B0C947B1}"/>
          </ac:spMkLst>
        </pc:spChg>
        <pc:spChg chg="add del mod">
          <ac:chgData name="林千惠" userId="a97fa8b3-1a96-4f68-bcf6-9c24362d0858" providerId="ADAL" clId="{2D60D803-219B-4AB3-B346-10553C597CE5}" dt="2023-03-31T12:28:32.522" v="2264" actId="478"/>
          <ac:spMkLst>
            <pc:docMk/>
            <pc:sldMk cId="0" sldId="275"/>
            <ac:spMk id="13" creationId="{CC04E062-F790-4EC9-A44C-B7B7E5A4C275}"/>
          </ac:spMkLst>
        </pc:spChg>
        <pc:spChg chg="add del mod">
          <ac:chgData name="林千惠" userId="a97fa8b3-1a96-4f68-bcf6-9c24362d0858" providerId="ADAL" clId="{2D60D803-219B-4AB3-B346-10553C597CE5}" dt="2023-03-31T12:32:00.242" v="2334" actId="478"/>
          <ac:spMkLst>
            <pc:docMk/>
            <pc:sldMk cId="0" sldId="275"/>
            <ac:spMk id="15" creationId="{3255484B-5758-435F-9D77-56F6430E67D4}"/>
          </ac:spMkLst>
        </pc:spChg>
        <pc:spChg chg="del">
          <ac:chgData name="林千惠" userId="a97fa8b3-1a96-4f68-bcf6-9c24362d0858" providerId="ADAL" clId="{2D60D803-219B-4AB3-B346-10553C597CE5}" dt="2023-03-31T12:31:57.622" v="2333" actId="478"/>
          <ac:spMkLst>
            <pc:docMk/>
            <pc:sldMk cId="0" sldId="275"/>
            <ac:spMk id="850" creationId="{00000000-0000-0000-0000-000000000000}"/>
          </ac:spMkLst>
        </pc:spChg>
        <pc:spChg chg="del">
          <ac:chgData name="林千惠" userId="a97fa8b3-1a96-4f68-bcf6-9c24362d0858" providerId="ADAL" clId="{2D60D803-219B-4AB3-B346-10553C597CE5}" dt="2023-03-31T12:28:30.927" v="2263" actId="478"/>
          <ac:spMkLst>
            <pc:docMk/>
            <pc:sldMk cId="0" sldId="275"/>
            <ac:spMk id="851" creationId="{00000000-0000-0000-0000-000000000000}"/>
          </ac:spMkLst>
        </pc:spChg>
        <pc:spChg chg="del">
          <ac:chgData name="林千惠" userId="a97fa8b3-1a96-4f68-bcf6-9c24362d0858" providerId="ADAL" clId="{2D60D803-219B-4AB3-B346-10553C597CE5}" dt="2023-03-31T12:28:30.927" v="2263" actId="478"/>
          <ac:spMkLst>
            <pc:docMk/>
            <pc:sldMk cId="0" sldId="275"/>
            <ac:spMk id="852" creationId="{00000000-0000-0000-0000-000000000000}"/>
          </ac:spMkLst>
        </pc:spChg>
        <pc:spChg chg="del">
          <ac:chgData name="林千惠" userId="a97fa8b3-1a96-4f68-bcf6-9c24362d0858" providerId="ADAL" clId="{2D60D803-219B-4AB3-B346-10553C597CE5}" dt="2023-03-31T12:28:28.564" v="2262" actId="478"/>
          <ac:spMkLst>
            <pc:docMk/>
            <pc:sldMk cId="0" sldId="275"/>
            <ac:spMk id="853" creationId="{00000000-0000-0000-0000-000000000000}"/>
          </ac:spMkLst>
        </pc:spChg>
        <pc:spChg chg="del">
          <ac:chgData name="林千惠" userId="a97fa8b3-1a96-4f68-bcf6-9c24362d0858" providerId="ADAL" clId="{2D60D803-219B-4AB3-B346-10553C597CE5}" dt="2023-03-31T12:28:28.564" v="2262" actId="478"/>
          <ac:spMkLst>
            <pc:docMk/>
            <pc:sldMk cId="0" sldId="275"/>
            <ac:spMk id="854" creationId="{00000000-0000-0000-0000-000000000000}"/>
          </ac:spMkLst>
        </pc:spChg>
        <pc:spChg chg="del">
          <ac:chgData name="林千惠" userId="a97fa8b3-1a96-4f68-bcf6-9c24362d0858" providerId="ADAL" clId="{2D60D803-219B-4AB3-B346-10553C597CE5}" dt="2023-03-31T12:28:28.564" v="2262" actId="478"/>
          <ac:spMkLst>
            <pc:docMk/>
            <pc:sldMk cId="0" sldId="275"/>
            <ac:spMk id="855" creationId="{00000000-0000-0000-0000-000000000000}"/>
          </ac:spMkLst>
        </pc:spChg>
        <pc:spChg chg="del">
          <ac:chgData name="林千惠" userId="a97fa8b3-1a96-4f68-bcf6-9c24362d0858" providerId="ADAL" clId="{2D60D803-219B-4AB3-B346-10553C597CE5}" dt="2023-03-31T12:28:28.564" v="2262" actId="478"/>
          <ac:spMkLst>
            <pc:docMk/>
            <pc:sldMk cId="0" sldId="275"/>
            <ac:spMk id="856" creationId="{00000000-0000-0000-0000-000000000000}"/>
          </ac:spMkLst>
        </pc:spChg>
        <pc:grpChg chg="add mod">
          <ac:chgData name="林千惠" userId="a97fa8b3-1a96-4f68-bcf6-9c24362d0858" providerId="ADAL" clId="{2D60D803-219B-4AB3-B346-10553C597CE5}" dt="2023-03-31T12:33:06.225" v="2349" actId="1076"/>
          <ac:grpSpMkLst>
            <pc:docMk/>
            <pc:sldMk cId="0" sldId="275"/>
            <ac:grpSpMk id="16" creationId="{3C8D898F-E590-4499-B4B0-F61DF29A578D}"/>
          </ac:grpSpMkLst>
        </pc:grpChg>
        <pc:grpChg chg="del">
          <ac:chgData name="林千惠" userId="a97fa8b3-1a96-4f68-bcf6-9c24362d0858" providerId="ADAL" clId="{2D60D803-219B-4AB3-B346-10553C597CE5}" dt="2023-03-31T12:28:28.564" v="2262" actId="478"/>
          <ac:grpSpMkLst>
            <pc:docMk/>
            <pc:sldMk cId="0" sldId="275"/>
            <ac:grpSpMk id="857" creationId="{00000000-0000-0000-0000-000000000000}"/>
          </ac:grpSpMkLst>
        </pc:grpChg>
        <pc:grpChg chg="del">
          <ac:chgData name="林千惠" userId="a97fa8b3-1a96-4f68-bcf6-9c24362d0858" providerId="ADAL" clId="{2D60D803-219B-4AB3-B346-10553C597CE5}" dt="2023-03-31T12:28:28.564" v="2262" actId="478"/>
          <ac:grpSpMkLst>
            <pc:docMk/>
            <pc:sldMk cId="0" sldId="275"/>
            <ac:grpSpMk id="866" creationId="{00000000-0000-0000-0000-000000000000}"/>
          </ac:grpSpMkLst>
        </pc:grpChg>
        <pc:grpChg chg="del">
          <ac:chgData name="林千惠" userId="a97fa8b3-1a96-4f68-bcf6-9c24362d0858" providerId="ADAL" clId="{2D60D803-219B-4AB3-B346-10553C597CE5}" dt="2023-03-31T12:28:28.564" v="2262" actId="478"/>
          <ac:grpSpMkLst>
            <pc:docMk/>
            <pc:sldMk cId="0" sldId="275"/>
            <ac:grpSpMk id="873" creationId="{00000000-0000-0000-0000-000000000000}"/>
          </ac:grpSpMkLst>
        </pc:grpChg>
        <pc:picChg chg="add del mod">
          <ac:chgData name="林千惠" userId="a97fa8b3-1a96-4f68-bcf6-9c24362d0858" providerId="ADAL" clId="{2D60D803-219B-4AB3-B346-10553C597CE5}" dt="2023-03-31T12:28:47.942" v="2267" actId="478"/>
          <ac:picMkLst>
            <pc:docMk/>
            <pc:sldMk cId="0" sldId="275"/>
            <ac:picMk id="60" creationId="{103ADF5C-9C67-489F-92CB-174218E055CF}"/>
          </ac:picMkLst>
        </pc:picChg>
        <pc:picChg chg="add mod">
          <ac:chgData name="林千惠" userId="a97fa8b3-1a96-4f68-bcf6-9c24362d0858" providerId="ADAL" clId="{2D60D803-219B-4AB3-B346-10553C597CE5}" dt="2023-03-31T12:33:00.341" v="2347" actId="164"/>
          <ac:picMkLst>
            <pc:docMk/>
            <pc:sldMk cId="0" sldId="275"/>
            <ac:picMk id="61" creationId="{B57ED335-B78C-47CF-A73B-CD0993E41367}"/>
          </ac:picMkLst>
        </pc:picChg>
        <pc:picChg chg="add mod modCrop">
          <ac:chgData name="林千惠" userId="a97fa8b3-1a96-4f68-bcf6-9c24362d0858" providerId="ADAL" clId="{2D60D803-219B-4AB3-B346-10553C597CE5}" dt="2023-03-31T12:33:00.341" v="2347" actId="164"/>
          <ac:picMkLst>
            <pc:docMk/>
            <pc:sldMk cId="0" sldId="275"/>
            <ac:picMk id="62" creationId="{8CE30E8A-BC12-4CC4-813C-B2A02F32A5CE}"/>
          </ac:picMkLst>
        </pc:picChg>
      </pc:sldChg>
      <pc:sldChg chg="del">
        <pc:chgData name="林千惠" userId="a97fa8b3-1a96-4f68-bcf6-9c24362d0858" providerId="ADAL" clId="{2D60D803-219B-4AB3-B346-10553C597CE5}" dt="2023-04-06T07:54:39.845" v="3472" actId="47"/>
        <pc:sldMkLst>
          <pc:docMk/>
          <pc:sldMk cId="0" sldId="276"/>
        </pc:sldMkLst>
      </pc:sldChg>
      <pc:sldChg chg="del">
        <pc:chgData name="林千惠" userId="a97fa8b3-1a96-4f68-bcf6-9c24362d0858" providerId="ADAL" clId="{2D60D803-219B-4AB3-B346-10553C597CE5}" dt="2023-04-06T07:54:39.845" v="3472" actId="47"/>
        <pc:sldMkLst>
          <pc:docMk/>
          <pc:sldMk cId="0" sldId="277"/>
        </pc:sldMkLst>
      </pc:sldChg>
      <pc:sldChg chg="del">
        <pc:chgData name="林千惠" userId="a97fa8b3-1a96-4f68-bcf6-9c24362d0858" providerId="ADAL" clId="{2D60D803-219B-4AB3-B346-10553C597CE5}" dt="2023-04-06T07:54:39.845" v="3472" actId="47"/>
        <pc:sldMkLst>
          <pc:docMk/>
          <pc:sldMk cId="0" sldId="278"/>
        </pc:sldMkLst>
      </pc:sldChg>
      <pc:sldChg chg="del">
        <pc:chgData name="林千惠" userId="a97fa8b3-1a96-4f68-bcf6-9c24362d0858" providerId="ADAL" clId="{2D60D803-219B-4AB3-B346-10553C597CE5}" dt="2023-04-06T07:54:39.845" v="3472" actId="47"/>
        <pc:sldMkLst>
          <pc:docMk/>
          <pc:sldMk cId="0" sldId="279"/>
        </pc:sldMkLst>
      </pc:sldChg>
      <pc:sldChg chg="del">
        <pc:chgData name="林千惠" userId="a97fa8b3-1a96-4f68-bcf6-9c24362d0858" providerId="ADAL" clId="{2D60D803-219B-4AB3-B346-10553C597CE5}" dt="2023-04-06T07:54:39.845" v="3472" actId="47"/>
        <pc:sldMkLst>
          <pc:docMk/>
          <pc:sldMk cId="0" sldId="280"/>
        </pc:sldMkLst>
      </pc:sldChg>
      <pc:sldChg chg="addSp delSp modSp mod ord">
        <pc:chgData name="林千惠" userId="a97fa8b3-1a96-4f68-bcf6-9c24362d0858" providerId="ADAL" clId="{2D60D803-219B-4AB3-B346-10553C597CE5}" dt="2023-03-31T13:13:52.063" v="2789" actId="113"/>
        <pc:sldMkLst>
          <pc:docMk/>
          <pc:sldMk cId="0" sldId="281"/>
        </pc:sldMkLst>
        <pc:spChg chg="add del mod">
          <ac:chgData name="林千惠" userId="a97fa8b3-1a96-4f68-bcf6-9c24362d0858" providerId="ADAL" clId="{2D60D803-219B-4AB3-B346-10553C597CE5}" dt="2023-03-31T13:06:31.950" v="2671" actId="478"/>
          <ac:spMkLst>
            <pc:docMk/>
            <pc:sldMk cId="0" sldId="281"/>
            <ac:spMk id="3" creationId="{E3E05B3D-CA07-430F-9A1D-4BBDEC40B5FE}"/>
          </ac:spMkLst>
        </pc:spChg>
        <pc:spChg chg="mod">
          <ac:chgData name="林千惠" userId="a97fa8b3-1a96-4f68-bcf6-9c24362d0858" providerId="ADAL" clId="{2D60D803-219B-4AB3-B346-10553C597CE5}" dt="2023-03-31T13:13:52.063" v="2789" actId="113"/>
          <ac:spMkLst>
            <pc:docMk/>
            <pc:sldMk cId="0" sldId="281"/>
            <ac:spMk id="1001" creationId="{00000000-0000-0000-0000-000000000000}"/>
          </ac:spMkLst>
        </pc:spChg>
        <pc:spChg chg="del">
          <ac:chgData name="林千惠" userId="a97fa8b3-1a96-4f68-bcf6-9c24362d0858" providerId="ADAL" clId="{2D60D803-219B-4AB3-B346-10553C597CE5}" dt="2023-03-31T13:06:30.483" v="2670" actId="478"/>
          <ac:spMkLst>
            <pc:docMk/>
            <pc:sldMk cId="0" sldId="281"/>
            <ac:spMk id="1003" creationId="{00000000-0000-0000-0000-000000000000}"/>
          </ac:spMkLst>
        </pc:spChg>
      </pc:sldChg>
      <pc:sldChg chg="del">
        <pc:chgData name="林千惠" userId="a97fa8b3-1a96-4f68-bcf6-9c24362d0858" providerId="ADAL" clId="{2D60D803-219B-4AB3-B346-10553C597CE5}" dt="2023-04-06T07:54:39.845" v="3472" actId="47"/>
        <pc:sldMkLst>
          <pc:docMk/>
          <pc:sldMk cId="0" sldId="282"/>
        </pc:sldMkLst>
      </pc:sldChg>
      <pc:sldChg chg="del">
        <pc:chgData name="林千惠" userId="a97fa8b3-1a96-4f68-bcf6-9c24362d0858" providerId="ADAL" clId="{2D60D803-219B-4AB3-B346-10553C597CE5}" dt="2023-04-06T07:54:39.845" v="3472" actId="47"/>
        <pc:sldMkLst>
          <pc:docMk/>
          <pc:sldMk cId="0" sldId="283"/>
        </pc:sldMkLst>
      </pc:sldChg>
      <pc:sldChg chg="del">
        <pc:chgData name="林千惠" userId="a97fa8b3-1a96-4f68-bcf6-9c24362d0858" providerId="ADAL" clId="{2D60D803-219B-4AB3-B346-10553C597CE5}" dt="2023-04-06T07:54:39.845" v="3472" actId="47"/>
        <pc:sldMkLst>
          <pc:docMk/>
          <pc:sldMk cId="0" sldId="284"/>
        </pc:sldMkLst>
      </pc:sldChg>
      <pc:sldChg chg="del">
        <pc:chgData name="林千惠" userId="a97fa8b3-1a96-4f68-bcf6-9c24362d0858" providerId="ADAL" clId="{2D60D803-219B-4AB3-B346-10553C597CE5}" dt="2023-04-06T07:54:39.845" v="3472" actId="47"/>
        <pc:sldMkLst>
          <pc:docMk/>
          <pc:sldMk cId="0" sldId="285"/>
        </pc:sldMkLst>
      </pc:sldChg>
      <pc:sldChg chg="del">
        <pc:chgData name="林千惠" userId="a97fa8b3-1a96-4f68-bcf6-9c24362d0858" providerId="ADAL" clId="{2D60D803-219B-4AB3-B346-10553C597CE5}" dt="2023-04-06T07:54:39.845" v="3472" actId="47"/>
        <pc:sldMkLst>
          <pc:docMk/>
          <pc:sldMk cId="0" sldId="286"/>
        </pc:sldMkLst>
      </pc:sldChg>
      <pc:sldChg chg="del">
        <pc:chgData name="林千惠" userId="a97fa8b3-1a96-4f68-bcf6-9c24362d0858" providerId="ADAL" clId="{2D60D803-219B-4AB3-B346-10553C597CE5}" dt="2023-04-06T07:54:39.845" v="3472" actId="47"/>
        <pc:sldMkLst>
          <pc:docMk/>
          <pc:sldMk cId="0" sldId="287"/>
        </pc:sldMkLst>
      </pc:sldChg>
      <pc:sldChg chg="del">
        <pc:chgData name="林千惠" userId="a97fa8b3-1a96-4f68-bcf6-9c24362d0858" providerId="ADAL" clId="{2D60D803-219B-4AB3-B346-10553C597CE5}" dt="2023-04-06T07:54:39.845" v="3472" actId="47"/>
        <pc:sldMkLst>
          <pc:docMk/>
          <pc:sldMk cId="0" sldId="288"/>
        </pc:sldMkLst>
      </pc:sldChg>
      <pc:sldChg chg="del">
        <pc:chgData name="林千惠" userId="a97fa8b3-1a96-4f68-bcf6-9c24362d0858" providerId="ADAL" clId="{2D60D803-219B-4AB3-B346-10553C597CE5}" dt="2023-04-06T07:54:39.845" v="3472" actId="47"/>
        <pc:sldMkLst>
          <pc:docMk/>
          <pc:sldMk cId="0" sldId="289"/>
        </pc:sldMkLst>
      </pc:sldChg>
      <pc:sldChg chg="del ord modNotes">
        <pc:chgData name="林千惠" userId="a97fa8b3-1a96-4f68-bcf6-9c24362d0858" providerId="ADAL" clId="{2D60D803-219B-4AB3-B346-10553C597CE5}" dt="2023-04-06T07:54:39.845" v="3472" actId="47"/>
        <pc:sldMkLst>
          <pc:docMk/>
          <pc:sldMk cId="0" sldId="290"/>
        </pc:sldMkLst>
      </pc:sldChg>
      <pc:sldChg chg="del">
        <pc:chgData name="林千惠" userId="a97fa8b3-1a96-4f68-bcf6-9c24362d0858" providerId="ADAL" clId="{2D60D803-219B-4AB3-B346-10553C597CE5}" dt="2023-04-06T07:54:39.845" v="3472" actId="47"/>
        <pc:sldMkLst>
          <pc:docMk/>
          <pc:sldMk cId="0" sldId="291"/>
        </pc:sldMkLst>
      </pc:sldChg>
      <pc:sldChg chg="del">
        <pc:chgData name="林千惠" userId="a97fa8b3-1a96-4f68-bcf6-9c24362d0858" providerId="ADAL" clId="{2D60D803-219B-4AB3-B346-10553C597CE5}" dt="2023-04-06T07:54:39.845" v="3472" actId="47"/>
        <pc:sldMkLst>
          <pc:docMk/>
          <pc:sldMk cId="0" sldId="292"/>
        </pc:sldMkLst>
      </pc:sldChg>
      <pc:sldChg chg="del">
        <pc:chgData name="林千惠" userId="a97fa8b3-1a96-4f68-bcf6-9c24362d0858" providerId="ADAL" clId="{2D60D803-219B-4AB3-B346-10553C597CE5}" dt="2023-04-06T07:54:39.845" v="3472" actId="47"/>
        <pc:sldMkLst>
          <pc:docMk/>
          <pc:sldMk cId="0" sldId="293"/>
        </pc:sldMkLst>
      </pc:sldChg>
      <pc:sldChg chg="del">
        <pc:chgData name="林千惠" userId="a97fa8b3-1a96-4f68-bcf6-9c24362d0858" providerId="ADAL" clId="{2D60D803-219B-4AB3-B346-10553C597CE5}" dt="2023-04-06T07:54:39.845" v="3472" actId="47"/>
        <pc:sldMkLst>
          <pc:docMk/>
          <pc:sldMk cId="0" sldId="294"/>
        </pc:sldMkLst>
      </pc:sldChg>
      <pc:sldChg chg="del">
        <pc:chgData name="林千惠" userId="a97fa8b3-1a96-4f68-bcf6-9c24362d0858" providerId="ADAL" clId="{2D60D803-219B-4AB3-B346-10553C597CE5}" dt="2023-04-06T07:54:39.845" v="3472" actId="47"/>
        <pc:sldMkLst>
          <pc:docMk/>
          <pc:sldMk cId="0" sldId="295"/>
        </pc:sldMkLst>
      </pc:sldChg>
      <pc:sldChg chg="del">
        <pc:chgData name="林千惠" userId="a97fa8b3-1a96-4f68-bcf6-9c24362d0858" providerId="ADAL" clId="{2D60D803-219B-4AB3-B346-10553C597CE5}" dt="2023-04-06T07:54:39.845" v="3472" actId="47"/>
        <pc:sldMkLst>
          <pc:docMk/>
          <pc:sldMk cId="0" sldId="296"/>
        </pc:sldMkLst>
      </pc:sldChg>
      <pc:sldChg chg="del">
        <pc:chgData name="林千惠" userId="a97fa8b3-1a96-4f68-bcf6-9c24362d0858" providerId="ADAL" clId="{2D60D803-219B-4AB3-B346-10553C597CE5}" dt="2023-04-06T07:54:39.845" v="3472" actId="47"/>
        <pc:sldMkLst>
          <pc:docMk/>
          <pc:sldMk cId="0" sldId="297"/>
        </pc:sldMkLst>
      </pc:sldChg>
      <pc:sldChg chg="del">
        <pc:chgData name="林千惠" userId="a97fa8b3-1a96-4f68-bcf6-9c24362d0858" providerId="ADAL" clId="{2D60D803-219B-4AB3-B346-10553C597CE5}" dt="2023-04-06T07:54:39.845" v="3472" actId="47"/>
        <pc:sldMkLst>
          <pc:docMk/>
          <pc:sldMk cId="0" sldId="298"/>
        </pc:sldMkLst>
      </pc:sldChg>
      <pc:sldChg chg="del">
        <pc:chgData name="林千惠" userId="a97fa8b3-1a96-4f68-bcf6-9c24362d0858" providerId="ADAL" clId="{2D60D803-219B-4AB3-B346-10553C597CE5}" dt="2023-04-06T07:54:39.845" v="3472" actId="47"/>
        <pc:sldMkLst>
          <pc:docMk/>
          <pc:sldMk cId="0" sldId="299"/>
        </pc:sldMkLst>
      </pc:sldChg>
      <pc:sldChg chg="del">
        <pc:chgData name="林千惠" userId="a97fa8b3-1a96-4f68-bcf6-9c24362d0858" providerId="ADAL" clId="{2D60D803-219B-4AB3-B346-10553C597CE5}" dt="2023-04-06T07:54:39.845" v="3472" actId="47"/>
        <pc:sldMkLst>
          <pc:docMk/>
          <pc:sldMk cId="0" sldId="300"/>
        </pc:sldMkLst>
      </pc:sldChg>
      <pc:sldChg chg="del">
        <pc:chgData name="林千惠" userId="a97fa8b3-1a96-4f68-bcf6-9c24362d0858" providerId="ADAL" clId="{2D60D803-219B-4AB3-B346-10553C597CE5}" dt="2023-04-06T07:54:39.845" v="3472" actId="47"/>
        <pc:sldMkLst>
          <pc:docMk/>
          <pc:sldMk cId="0" sldId="301"/>
        </pc:sldMkLst>
      </pc:sldChg>
      <pc:sldChg chg="del">
        <pc:chgData name="林千惠" userId="a97fa8b3-1a96-4f68-bcf6-9c24362d0858" providerId="ADAL" clId="{2D60D803-219B-4AB3-B346-10553C597CE5}" dt="2023-04-06T07:54:39.845" v="3472" actId="47"/>
        <pc:sldMkLst>
          <pc:docMk/>
          <pc:sldMk cId="0" sldId="302"/>
        </pc:sldMkLst>
      </pc:sldChg>
      <pc:sldChg chg="del">
        <pc:chgData name="林千惠" userId="a97fa8b3-1a96-4f68-bcf6-9c24362d0858" providerId="ADAL" clId="{2D60D803-219B-4AB3-B346-10553C597CE5}" dt="2023-04-06T07:54:39.845" v="3472" actId="47"/>
        <pc:sldMkLst>
          <pc:docMk/>
          <pc:sldMk cId="0" sldId="303"/>
        </pc:sldMkLst>
      </pc:sldChg>
      <pc:sldChg chg="del">
        <pc:chgData name="林千惠" userId="a97fa8b3-1a96-4f68-bcf6-9c24362d0858" providerId="ADAL" clId="{2D60D803-219B-4AB3-B346-10553C597CE5}" dt="2023-04-06T07:54:39.845" v="3472" actId="47"/>
        <pc:sldMkLst>
          <pc:docMk/>
          <pc:sldMk cId="0" sldId="304"/>
        </pc:sldMkLst>
      </pc:sldChg>
      <pc:sldChg chg="del">
        <pc:chgData name="林千惠" userId="a97fa8b3-1a96-4f68-bcf6-9c24362d0858" providerId="ADAL" clId="{2D60D803-219B-4AB3-B346-10553C597CE5}" dt="2023-04-06T07:54:39.845" v="3472" actId="47"/>
        <pc:sldMkLst>
          <pc:docMk/>
          <pc:sldMk cId="0" sldId="305"/>
        </pc:sldMkLst>
      </pc:sldChg>
      <pc:sldChg chg="del">
        <pc:chgData name="林千惠" userId="a97fa8b3-1a96-4f68-bcf6-9c24362d0858" providerId="ADAL" clId="{2D60D803-219B-4AB3-B346-10553C597CE5}" dt="2023-04-06T07:54:39.845" v="3472" actId="47"/>
        <pc:sldMkLst>
          <pc:docMk/>
          <pc:sldMk cId="0" sldId="306"/>
        </pc:sldMkLst>
      </pc:sldChg>
      <pc:sldChg chg="del">
        <pc:chgData name="林千惠" userId="a97fa8b3-1a96-4f68-bcf6-9c24362d0858" providerId="ADAL" clId="{2D60D803-219B-4AB3-B346-10553C597CE5}" dt="2023-04-06T07:54:39.845" v="3472" actId="47"/>
        <pc:sldMkLst>
          <pc:docMk/>
          <pc:sldMk cId="0" sldId="307"/>
        </pc:sldMkLst>
      </pc:sldChg>
      <pc:sldChg chg="del">
        <pc:chgData name="林千惠" userId="a97fa8b3-1a96-4f68-bcf6-9c24362d0858" providerId="ADAL" clId="{2D60D803-219B-4AB3-B346-10553C597CE5}" dt="2023-04-06T07:54:39.845" v="3472" actId="47"/>
        <pc:sldMkLst>
          <pc:docMk/>
          <pc:sldMk cId="0" sldId="308"/>
        </pc:sldMkLst>
      </pc:sldChg>
      <pc:sldChg chg="del">
        <pc:chgData name="林千惠" userId="a97fa8b3-1a96-4f68-bcf6-9c24362d0858" providerId="ADAL" clId="{2D60D803-219B-4AB3-B346-10553C597CE5}" dt="2023-04-06T07:54:39.845" v="3472" actId="47"/>
        <pc:sldMkLst>
          <pc:docMk/>
          <pc:sldMk cId="0" sldId="309"/>
        </pc:sldMkLst>
      </pc:sldChg>
      <pc:sldChg chg="del">
        <pc:chgData name="林千惠" userId="a97fa8b3-1a96-4f68-bcf6-9c24362d0858" providerId="ADAL" clId="{2D60D803-219B-4AB3-B346-10553C597CE5}" dt="2023-04-06T07:54:39.845" v="3472" actId="47"/>
        <pc:sldMkLst>
          <pc:docMk/>
          <pc:sldMk cId="0" sldId="310"/>
        </pc:sldMkLst>
      </pc:sldChg>
      <pc:sldChg chg="del">
        <pc:chgData name="林千惠" userId="a97fa8b3-1a96-4f68-bcf6-9c24362d0858" providerId="ADAL" clId="{2D60D803-219B-4AB3-B346-10553C597CE5}" dt="2023-04-06T07:54:39.845" v="3472" actId="47"/>
        <pc:sldMkLst>
          <pc:docMk/>
          <pc:sldMk cId="0" sldId="311"/>
        </pc:sldMkLst>
      </pc:sldChg>
      <pc:sldChg chg="del">
        <pc:chgData name="林千惠" userId="a97fa8b3-1a96-4f68-bcf6-9c24362d0858" providerId="ADAL" clId="{2D60D803-219B-4AB3-B346-10553C597CE5}" dt="2023-04-06T07:54:39.845" v="3472" actId="47"/>
        <pc:sldMkLst>
          <pc:docMk/>
          <pc:sldMk cId="0" sldId="312"/>
        </pc:sldMkLst>
      </pc:sldChg>
      <pc:sldChg chg="del">
        <pc:chgData name="林千惠" userId="a97fa8b3-1a96-4f68-bcf6-9c24362d0858" providerId="ADAL" clId="{2D60D803-219B-4AB3-B346-10553C597CE5}" dt="2023-04-06T07:54:39.845" v="3472" actId="47"/>
        <pc:sldMkLst>
          <pc:docMk/>
          <pc:sldMk cId="0" sldId="313"/>
        </pc:sldMkLst>
      </pc:sldChg>
      <pc:sldChg chg="addSp delSp modSp add mod ord modAnim modNotes">
        <pc:chgData name="林千惠" userId="a97fa8b3-1a96-4f68-bcf6-9c24362d0858" providerId="ADAL" clId="{2D60D803-219B-4AB3-B346-10553C597CE5}" dt="2023-03-31T12:46:59.226" v="2455"/>
        <pc:sldMkLst>
          <pc:docMk/>
          <pc:sldMk cId="2688372105" sldId="314"/>
        </pc:sldMkLst>
        <pc:spChg chg="add mod">
          <ac:chgData name="林千惠" userId="a97fa8b3-1a96-4f68-bcf6-9c24362d0858" providerId="ADAL" clId="{2D60D803-219B-4AB3-B346-10553C597CE5}" dt="2023-03-28T14:15:44.051" v="332" actId="20577"/>
          <ac:spMkLst>
            <pc:docMk/>
            <pc:sldMk cId="2688372105" sldId="314"/>
            <ac:spMk id="23" creationId="{3EFDE221-FB3B-4463-919B-D2EC061B85A4}"/>
          </ac:spMkLst>
        </pc:spChg>
        <pc:spChg chg="mod">
          <ac:chgData name="林千惠" userId="a97fa8b3-1a96-4f68-bcf6-9c24362d0858" providerId="ADAL" clId="{2D60D803-219B-4AB3-B346-10553C597CE5}" dt="2023-03-28T14:04:00.020" v="235" actId="20577"/>
          <ac:spMkLst>
            <pc:docMk/>
            <pc:sldMk cId="2688372105" sldId="314"/>
            <ac:spMk id="379" creationId="{00000000-0000-0000-0000-000000000000}"/>
          </ac:spMkLst>
        </pc:spChg>
        <pc:spChg chg="del">
          <ac:chgData name="林千惠" userId="a97fa8b3-1a96-4f68-bcf6-9c24362d0858" providerId="ADAL" clId="{2D60D803-219B-4AB3-B346-10553C597CE5}" dt="2023-03-28T13:46:34.895" v="114" actId="478"/>
          <ac:spMkLst>
            <pc:docMk/>
            <pc:sldMk cId="2688372105" sldId="314"/>
            <ac:spMk id="380" creationId="{00000000-0000-0000-0000-000000000000}"/>
          </ac:spMkLst>
        </pc:spChg>
        <pc:spChg chg="del">
          <ac:chgData name="林千惠" userId="a97fa8b3-1a96-4f68-bcf6-9c24362d0858" providerId="ADAL" clId="{2D60D803-219B-4AB3-B346-10553C597CE5}" dt="2023-03-28T13:46:26.894" v="111" actId="478"/>
          <ac:spMkLst>
            <pc:docMk/>
            <pc:sldMk cId="2688372105" sldId="314"/>
            <ac:spMk id="381" creationId="{00000000-0000-0000-0000-000000000000}"/>
          </ac:spMkLst>
        </pc:spChg>
        <pc:spChg chg="del">
          <ac:chgData name="林千惠" userId="a97fa8b3-1a96-4f68-bcf6-9c24362d0858" providerId="ADAL" clId="{2D60D803-219B-4AB3-B346-10553C597CE5}" dt="2023-03-28T13:46:26.894" v="111" actId="478"/>
          <ac:spMkLst>
            <pc:docMk/>
            <pc:sldMk cId="2688372105" sldId="314"/>
            <ac:spMk id="382" creationId="{00000000-0000-0000-0000-000000000000}"/>
          </ac:spMkLst>
        </pc:spChg>
        <pc:spChg chg="del">
          <ac:chgData name="林千惠" userId="a97fa8b3-1a96-4f68-bcf6-9c24362d0858" providerId="ADAL" clId="{2D60D803-219B-4AB3-B346-10553C597CE5}" dt="2023-03-28T13:46:26.894" v="111" actId="478"/>
          <ac:spMkLst>
            <pc:docMk/>
            <pc:sldMk cId="2688372105" sldId="314"/>
            <ac:spMk id="383" creationId="{00000000-0000-0000-0000-000000000000}"/>
          </ac:spMkLst>
        </pc:spChg>
        <pc:spChg chg="del mod">
          <ac:chgData name="林千惠" userId="a97fa8b3-1a96-4f68-bcf6-9c24362d0858" providerId="ADAL" clId="{2D60D803-219B-4AB3-B346-10553C597CE5}" dt="2023-03-28T13:46:33.395" v="113" actId="478"/>
          <ac:spMkLst>
            <pc:docMk/>
            <pc:sldMk cId="2688372105" sldId="314"/>
            <ac:spMk id="384" creationId="{00000000-0000-0000-0000-000000000000}"/>
          </ac:spMkLst>
        </pc:spChg>
        <pc:spChg chg="del">
          <ac:chgData name="林千惠" userId="a97fa8b3-1a96-4f68-bcf6-9c24362d0858" providerId="ADAL" clId="{2D60D803-219B-4AB3-B346-10553C597CE5}" dt="2023-03-28T13:46:26.894" v="111" actId="478"/>
          <ac:spMkLst>
            <pc:docMk/>
            <pc:sldMk cId="2688372105" sldId="314"/>
            <ac:spMk id="385" creationId="{00000000-0000-0000-0000-000000000000}"/>
          </ac:spMkLst>
        </pc:spChg>
        <pc:spChg chg="del">
          <ac:chgData name="林千惠" userId="a97fa8b3-1a96-4f68-bcf6-9c24362d0858" providerId="ADAL" clId="{2D60D803-219B-4AB3-B346-10553C597CE5}" dt="2023-03-28T13:46:26.894" v="111" actId="478"/>
          <ac:spMkLst>
            <pc:docMk/>
            <pc:sldMk cId="2688372105" sldId="314"/>
            <ac:spMk id="386" creationId="{00000000-0000-0000-0000-000000000000}"/>
          </ac:spMkLst>
        </pc:spChg>
        <pc:spChg chg="del">
          <ac:chgData name="林千惠" userId="a97fa8b3-1a96-4f68-bcf6-9c24362d0858" providerId="ADAL" clId="{2D60D803-219B-4AB3-B346-10553C597CE5}" dt="2023-03-28T13:46:26.894" v="111" actId="478"/>
          <ac:spMkLst>
            <pc:docMk/>
            <pc:sldMk cId="2688372105" sldId="314"/>
            <ac:spMk id="387" creationId="{00000000-0000-0000-0000-000000000000}"/>
          </ac:spMkLst>
        </pc:spChg>
        <pc:spChg chg="del">
          <ac:chgData name="林千惠" userId="a97fa8b3-1a96-4f68-bcf6-9c24362d0858" providerId="ADAL" clId="{2D60D803-219B-4AB3-B346-10553C597CE5}" dt="2023-03-28T13:46:26.894" v="111" actId="478"/>
          <ac:spMkLst>
            <pc:docMk/>
            <pc:sldMk cId="2688372105" sldId="314"/>
            <ac:spMk id="388" creationId="{00000000-0000-0000-0000-000000000000}"/>
          </ac:spMkLst>
        </pc:spChg>
        <pc:spChg chg="del">
          <ac:chgData name="林千惠" userId="a97fa8b3-1a96-4f68-bcf6-9c24362d0858" providerId="ADAL" clId="{2D60D803-219B-4AB3-B346-10553C597CE5}" dt="2023-03-28T13:46:26.894" v="111" actId="478"/>
          <ac:spMkLst>
            <pc:docMk/>
            <pc:sldMk cId="2688372105" sldId="314"/>
            <ac:spMk id="389" creationId="{00000000-0000-0000-0000-000000000000}"/>
          </ac:spMkLst>
        </pc:spChg>
        <pc:spChg chg="del">
          <ac:chgData name="林千惠" userId="a97fa8b3-1a96-4f68-bcf6-9c24362d0858" providerId="ADAL" clId="{2D60D803-219B-4AB3-B346-10553C597CE5}" dt="2023-03-28T13:46:26.894" v="111" actId="478"/>
          <ac:spMkLst>
            <pc:docMk/>
            <pc:sldMk cId="2688372105" sldId="314"/>
            <ac:spMk id="390" creationId="{00000000-0000-0000-0000-000000000000}"/>
          </ac:spMkLst>
        </pc:spChg>
        <pc:spChg chg="del">
          <ac:chgData name="林千惠" userId="a97fa8b3-1a96-4f68-bcf6-9c24362d0858" providerId="ADAL" clId="{2D60D803-219B-4AB3-B346-10553C597CE5}" dt="2023-03-28T13:46:26.894" v="111" actId="478"/>
          <ac:spMkLst>
            <pc:docMk/>
            <pc:sldMk cId="2688372105" sldId="314"/>
            <ac:spMk id="391" creationId="{00000000-0000-0000-0000-000000000000}"/>
          </ac:spMkLst>
        </pc:spChg>
        <pc:picChg chg="add mod">
          <ac:chgData name="林千惠" userId="a97fa8b3-1a96-4f68-bcf6-9c24362d0858" providerId="ADAL" clId="{2D60D803-219B-4AB3-B346-10553C597CE5}" dt="2023-03-28T14:00:37.633" v="220" actId="12788"/>
          <ac:picMkLst>
            <pc:docMk/>
            <pc:sldMk cId="2688372105" sldId="314"/>
            <ac:picMk id="3" creationId="{4FFA0ED2-42AE-4660-97AE-054EB1EE9605}"/>
          </ac:picMkLst>
        </pc:picChg>
        <pc:cxnChg chg="del mod">
          <ac:chgData name="林千惠" userId="a97fa8b3-1a96-4f68-bcf6-9c24362d0858" providerId="ADAL" clId="{2D60D803-219B-4AB3-B346-10553C597CE5}" dt="2023-03-28T13:46:26.894" v="111" actId="478"/>
          <ac:cxnSpMkLst>
            <pc:docMk/>
            <pc:sldMk cId="2688372105" sldId="314"/>
            <ac:cxnSpMk id="392" creationId="{00000000-0000-0000-0000-000000000000}"/>
          </ac:cxnSpMkLst>
        </pc:cxnChg>
        <pc:cxnChg chg="del mod">
          <ac:chgData name="林千惠" userId="a97fa8b3-1a96-4f68-bcf6-9c24362d0858" providerId="ADAL" clId="{2D60D803-219B-4AB3-B346-10553C597CE5}" dt="2023-03-28T13:46:26.894" v="111" actId="478"/>
          <ac:cxnSpMkLst>
            <pc:docMk/>
            <pc:sldMk cId="2688372105" sldId="314"/>
            <ac:cxnSpMk id="393" creationId="{00000000-0000-0000-0000-000000000000}"/>
          </ac:cxnSpMkLst>
        </pc:cxnChg>
        <pc:cxnChg chg="del mod">
          <ac:chgData name="林千惠" userId="a97fa8b3-1a96-4f68-bcf6-9c24362d0858" providerId="ADAL" clId="{2D60D803-219B-4AB3-B346-10553C597CE5}" dt="2023-03-28T13:46:26.894" v="111" actId="478"/>
          <ac:cxnSpMkLst>
            <pc:docMk/>
            <pc:sldMk cId="2688372105" sldId="314"/>
            <ac:cxnSpMk id="394" creationId="{00000000-0000-0000-0000-000000000000}"/>
          </ac:cxnSpMkLst>
        </pc:cxnChg>
        <pc:cxnChg chg="del mod">
          <ac:chgData name="林千惠" userId="a97fa8b3-1a96-4f68-bcf6-9c24362d0858" providerId="ADAL" clId="{2D60D803-219B-4AB3-B346-10553C597CE5}" dt="2023-03-28T13:46:26.894" v="111" actId="478"/>
          <ac:cxnSpMkLst>
            <pc:docMk/>
            <pc:sldMk cId="2688372105" sldId="314"/>
            <ac:cxnSpMk id="395" creationId="{00000000-0000-0000-0000-000000000000}"/>
          </ac:cxnSpMkLst>
        </pc:cxnChg>
        <pc:cxnChg chg="del mod">
          <ac:chgData name="林千惠" userId="a97fa8b3-1a96-4f68-bcf6-9c24362d0858" providerId="ADAL" clId="{2D60D803-219B-4AB3-B346-10553C597CE5}" dt="2023-03-28T13:46:26.894" v="111" actId="478"/>
          <ac:cxnSpMkLst>
            <pc:docMk/>
            <pc:sldMk cId="2688372105" sldId="314"/>
            <ac:cxnSpMk id="396" creationId="{00000000-0000-0000-0000-000000000000}"/>
          </ac:cxnSpMkLst>
        </pc:cxnChg>
        <pc:cxnChg chg="del mod">
          <ac:chgData name="林千惠" userId="a97fa8b3-1a96-4f68-bcf6-9c24362d0858" providerId="ADAL" clId="{2D60D803-219B-4AB3-B346-10553C597CE5}" dt="2023-03-28T13:46:26.894" v="111" actId="478"/>
          <ac:cxnSpMkLst>
            <pc:docMk/>
            <pc:sldMk cId="2688372105" sldId="314"/>
            <ac:cxnSpMk id="397" creationId="{00000000-0000-0000-0000-000000000000}"/>
          </ac:cxnSpMkLst>
        </pc:cxnChg>
        <pc:cxnChg chg="del mod">
          <ac:chgData name="林千惠" userId="a97fa8b3-1a96-4f68-bcf6-9c24362d0858" providerId="ADAL" clId="{2D60D803-219B-4AB3-B346-10553C597CE5}" dt="2023-03-28T13:46:26.894" v="111" actId="478"/>
          <ac:cxnSpMkLst>
            <pc:docMk/>
            <pc:sldMk cId="2688372105" sldId="314"/>
            <ac:cxnSpMk id="398" creationId="{00000000-0000-0000-0000-000000000000}"/>
          </ac:cxnSpMkLst>
        </pc:cxnChg>
      </pc:sldChg>
      <pc:sldChg chg="add del">
        <pc:chgData name="林千惠" userId="a97fa8b3-1a96-4f68-bcf6-9c24362d0858" providerId="ADAL" clId="{2D60D803-219B-4AB3-B346-10553C597CE5}" dt="2023-03-28T13:44:59.011" v="83"/>
        <pc:sldMkLst>
          <pc:docMk/>
          <pc:sldMk cId="3974570268" sldId="314"/>
        </pc:sldMkLst>
      </pc:sldChg>
      <pc:sldChg chg="addSp delSp modSp add mod ord addAnim delAnim modAnim">
        <pc:chgData name="林千惠" userId="a97fa8b3-1a96-4f68-bcf6-9c24362d0858" providerId="ADAL" clId="{2D60D803-219B-4AB3-B346-10553C597CE5}" dt="2023-03-31T12:47:05.580" v="2457"/>
        <pc:sldMkLst>
          <pc:docMk/>
          <pc:sldMk cId="3177167201" sldId="315"/>
        </pc:sldMkLst>
        <pc:spChg chg="add del">
          <ac:chgData name="林千惠" userId="a97fa8b3-1a96-4f68-bcf6-9c24362d0858" providerId="ADAL" clId="{2D60D803-219B-4AB3-B346-10553C597CE5}" dt="2023-03-28T14:18:44.858" v="348" actId="22"/>
          <ac:spMkLst>
            <pc:docMk/>
            <pc:sldMk cId="3177167201" sldId="315"/>
            <ac:spMk id="7" creationId="{DEC5E039-B7C9-40FA-BD4B-67FFBF604AEE}"/>
          </ac:spMkLst>
        </pc:spChg>
        <pc:spChg chg="mod">
          <ac:chgData name="林千惠" userId="a97fa8b3-1a96-4f68-bcf6-9c24362d0858" providerId="ADAL" clId="{2D60D803-219B-4AB3-B346-10553C597CE5}" dt="2023-03-28T14:18:02.253" v="346" actId="20577"/>
          <ac:spMkLst>
            <pc:docMk/>
            <pc:sldMk cId="3177167201" sldId="315"/>
            <ac:spMk id="23" creationId="{3EFDE221-FB3B-4463-919B-D2EC061B85A4}"/>
          </ac:spMkLst>
        </pc:spChg>
        <pc:spChg chg="mod">
          <ac:chgData name="林千惠" userId="a97fa8b3-1a96-4f68-bcf6-9c24362d0858" providerId="ADAL" clId="{2D60D803-219B-4AB3-B346-10553C597CE5}" dt="2023-03-28T14:03:52.083" v="233" actId="20577"/>
          <ac:spMkLst>
            <pc:docMk/>
            <pc:sldMk cId="3177167201" sldId="315"/>
            <ac:spMk id="379" creationId="{00000000-0000-0000-0000-000000000000}"/>
          </ac:spMkLst>
        </pc:spChg>
        <pc:picChg chg="add mod ord">
          <ac:chgData name="林千惠" userId="a97fa8b3-1a96-4f68-bcf6-9c24362d0858" providerId="ADAL" clId="{2D60D803-219B-4AB3-B346-10553C597CE5}" dt="2023-03-28T14:08:53.162" v="257" actId="171"/>
          <ac:picMkLst>
            <pc:docMk/>
            <pc:sldMk cId="3177167201" sldId="315"/>
            <ac:picMk id="2" creationId="{FE5A4F97-207B-4487-9BDC-19ACEA7F4C6D}"/>
          </ac:picMkLst>
        </pc:picChg>
        <pc:picChg chg="add del">
          <ac:chgData name="林千惠" userId="a97fa8b3-1a96-4f68-bcf6-9c24362d0858" providerId="ADAL" clId="{2D60D803-219B-4AB3-B346-10553C597CE5}" dt="2023-03-28T14:08:55.017" v="258" actId="478"/>
          <ac:picMkLst>
            <pc:docMk/>
            <pc:sldMk cId="3177167201" sldId="315"/>
            <ac:picMk id="3" creationId="{4FFA0ED2-42AE-4660-97AE-054EB1EE9605}"/>
          </ac:picMkLst>
        </pc:picChg>
      </pc:sldChg>
      <pc:sldChg chg="addSp delSp modSp add mod ord delAnim modAnim">
        <pc:chgData name="林千惠" userId="a97fa8b3-1a96-4f68-bcf6-9c24362d0858" providerId="ADAL" clId="{2D60D803-219B-4AB3-B346-10553C597CE5}" dt="2023-03-31T12:48:16.038" v="2469"/>
        <pc:sldMkLst>
          <pc:docMk/>
          <pc:sldMk cId="36561456" sldId="316"/>
        </pc:sldMkLst>
        <pc:spChg chg="mod">
          <ac:chgData name="林千惠" userId="a97fa8b3-1a96-4f68-bcf6-9c24362d0858" providerId="ADAL" clId="{2D60D803-219B-4AB3-B346-10553C597CE5}" dt="2023-03-29T09:10:23.016" v="1716" actId="20577"/>
          <ac:spMkLst>
            <pc:docMk/>
            <pc:sldMk cId="36561456" sldId="316"/>
            <ac:spMk id="23" creationId="{3EFDE221-FB3B-4463-919B-D2EC061B85A4}"/>
          </ac:spMkLst>
        </pc:spChg>
        <pc:spChg chg="mod">
          <ac:chgData name="林千惠" userId="a97fa8b3-1a96-4f68-bcf6-9c24362d0858" providerId="ADAL" clId="{2D60D803-219B-4AB3-B346-10553C597CE5}" dt="2023-03-29T09:10:15.522" v="1714" actId="20577"/>
          <ac:spMkLst>
            <pc:docMk/>
            <pc:sldMk cId="36561456" sldId="316"/>
            <ac:spMk id="379" creationId="{00000000-0000-0000-0000-000000000000}"/>
          </ac:spMkLst>
        </pc:spChg>
        <pc:picChg chg="del">
          <ac:chgData name="林千惠" userId="a97fa8b3-1a96-4f68-bcf6-9c24362d0858" providerId="ADAL" clId="{2D60D803-219B-4AB3-B346-10553C597CE5}" dt="2023-03-28T14:29:56.809" v="359" actId="478"/>
          <ac:picMkLst>
            <pc:docMk/>
            <pc:sldMk cId="36561456" sldId="316"/>
            <ac:picMk id="2" creationId="{FE5A4F97-207B-4487-9BDC-19ACEA7F4C6D}"/>
          </ac:picMkLst>
        </pc:picChg>
        <pc:picChg chg="add del mod">
          <ac:chgData name="林千惠" userId="a97fa8b3-1a96-4f68-bcf6-9c24362d0858" providerId="ADAL" clId="{2D60D803-219B-4AB3-B346-10553C597CE5}" dt="2023-03-29T08:58:28.248" v="1648" actId="478"/>
          <ac:picMkLst>
            <pc:docMk/>
            <pc:sldMk cId="36561456" sldId="316"/>
            <ac:picMk id="4" creationId="{74D9BEAC-43C0-4B89-9A8A-CA2EF61BECC1}"/>
          </ac:picMkLst>
        </pc:picChg>
        <pc:picChg chg="add mod">
          <ac:chgData name="林千惠" userId="a97fa8b3-1a96-4f68-bcf6-9c24362d0858" providerId="ADAL" clId="{2D60D803-219B-4AB3-B346-10553C597CE5}" dt="2023-03-29T08:59:51.733" v="1656" actId="1076"/>
          <ac:picMkLst>
            <pc:docMk/>
            <pc:sldMk cId="36561456" sldId="316"/>
            <ac:picMk id="5" creationId="{70386A57-165C-414D-A7C6-720E79054C6C}"/>
          </ac:picMkLst>
        </pc:picChg>
      </pc:sldChg>
      <pc:sldChg chg="addSp delSp modSp add del mod delAnim modAnim">
        <pc:chgData name="林千惠" userId="a97fa8b3-1a96-4f68-bcf6-9c24362d0858" providerId="ADAL" clId="{2D60D803-219B-4AB3-B346-10553C597CE5}" dt="2023-03-31T12:23:53.297" v="2229" actId="2696"/>
        <pc:sldMkLst>
          <pc:docMk/>
          <pc:sldMk cId="3603638159" sldId="317"/>
        </pc:sldMkLst>
        <pc:spChg chg="add mod">
          <ac:chgData name="林千惠" userId="a97fa8b3-1a96-4f68-bcf6-9c24362d0858" providerId="ADAL" clId="{2D60D803-219B-4AB3-B346-10553C597CE5}" dt="2023-03-29T08:16:28.050" v="1481" actId="1076"/>
          <ac:spMkLst>
            <pc:docMk/>
            <pc:sldMk cId="3603638159" sldId="317"/>
            <ac:spMk id="6" creationId="{DD6C7BFC-7EA2-4195-AAA1-B88D5B1E32EA}"/>
          </ac:spMkLst>
        </pc:spChg>
        <pc:spChg chg="mod">
          <ac:chgData name="林千惠" userId="a97fa8b3-1a96-4f68-bcf6-9c24362d0858" providerId="ADAL" clId="{2D60D803-219B-4AB3-B346-10553C597CE5}" dt="2023-03-28T14:54:44.152" v="385" actId="12788"/>
          <ac:spMkLst>
            <pc:docMk/>
            <pc:sldMk cId="3603638159" sldId="317"/>
            <ac:spMk id="23" creationId="{3EFDE221-FB3B-4463-919B-D2EC061B85A4}"/>
          </ac:spMkLst>
        </pc:spChg>
        <pc:picChg chg="del">
          <ac:chgData name="林千惠" userId="a97fa8b3-1a96-4f68-bcf6-9c24362d0858" providerId="ADAL" clId="{2D60D803-219B-4AB3-B346-10553C597CE5}" dt="2023-03-28T14:44:57.554" v="369" actId="478"/>
          <ac:picMkLst>
            <pc:docMk/>
            <pc:sldMk cId="3603638159" sldId="317"/>
            <ac:picMk id="4" creationId="{74D9BEAC-43C0-4B89-9A8A-CA2EF61BECC1}"/>
          </ac:picMkLst>
        </pc:picChg>
        <pc:picChg chg="add del mod">
          <ac:chgData name="林千惠" userId="a97fa8b3-1a96-4f68-bcf6-9c24362d0858" providerId="ADAL" clId="{2D60D803-219B-4AB3-B346-10553C597CE5}" dt="2023-03-28T14:51:26.769" v="379" actId="478"/>
          <ac:picMkLst>
            <pc:docMk/>
            <pc:sldMk cId="3603638159" sldId="317"/>
            <ac:picMk id="5" creationId="{1B3B86DE-9B72-422E-B01A-4EAE4B449DCD}"/>
          </ac:picMkLst>
        </pc:picChg>
        <pc:picChg chg="add del mod">
          <ac:chgData name="林千惠" userId="a97fa8b3-1a96-4f68-bcf6-9c24362d0858" providerId="ADAL" clId="{2D60D803-219B-4AB3-B346-10553C597CE5}" dt="2023-03-29T05:10:22.778" v="1456" actId="478"/>
          <ac:picMkLst>
            <pc:docMk/>
            <pc:sldMk cId="3603638159" sldId="317"/>
            <ac:picMk id="7" creationId="{B3A3768D-B80C-4A43-82D6-BFA2D1F84D28}"/>
          </ac:picMkLst>
        </pc:picChg>
        <pc:picChg chg="add mod">
          <ac:chgData name="林千惠" userId="a97fa8b3-1a96-4f68-bcf6-9c24362d0858" providerId="ADAL" clId="{2D60D803-219B-4AB3-B346-10553C597CE5}" dt="2023-03-29T08:16:25.217" v="1480" actId="1076"/>
          <ac:picMkLst>
            <pc:docMk/>
            <pc:sldMk cId="3603638159" sldId="317"/>
            <ac:picMk id="9" creationId="{3187AB4A-AEC9-4D8A-85ED-5D03FC280D21}"/>
          </ac:picMkLst>
        </pc:picChg>
      </pc:sldChg>
      <pc:sldChg chg="addSp delSp modSp add mod ord delAnim modAnim">
        <pc:chgData name="林千惠" userId="a97fa8b3-1a96-4f68-bcf6-9c24362d0858" providerId="ADAL" clId="{2D60D803-219B-4AB3-B346-10553C597CE5}" dt="2023-03-31T12:47:12.771" v="2459"/>
        <pc:sldMkLst>
          <pc:docMk/>
          <pc:sldMk cId="2426447089" sldId="318"/>
        </pc:sldMkLst>
        <pc:spChg chg="mod">
          <ac:chgData name="林千惠" userId="a97fa8b3-1a96-4f68-bcf6-9c24362d0858" providerId="ADAL" clId="{2D60D803-219B-4AB3-B346-10553C597CE5}" dt="2023-03-28T14:56:03.755" v="400"/>
          <ac:spMkLst>
            <pc:docMk/>
            <pc:sldMk cId="2426447089" sldId="318"/>
            <ac:spMk id="23" creationId="{3EFDE221-FB3B-4463-919B-D2EC061B85A4}"/>
          </ac:spMkLst>
        </pc:spChg>
        <pc:picChg chg="del">
          <ac:chgData name="林千惠" userId="a97fa8b3-1a96-4f68-bcf6-9c24362d0858" providerId="ADAL" clId="{2D60D803-219B-4AB3-B346-10553C597CE5}" dt="2023-03-28T15:10:21.963" v="405" actId="478"/>
          <ac:picMkLst>
            <pc:docMk/>
            <pc:sldMk cId="2426447089" sldId="318"/>
            <ac:picMk id="2" creationId="{FE5A4F97-207B-4487-9BDC-19ACEA7F4C6D}"/>
          </ac:picMkLst>
        </pc:picChg>
        <pc:picChg chg="add mod ord">
          <ac:chgData name="林千惠" userId="a97fa8b3-1a96-4f68-bcf6-9c24362d0858" providerId="ADAL" clId="{2D60D803-219B-4AB3-B346-10553C597CE5}" dt="2023-03-28T15:10:20.466" v="404" actId="171"/>
          <ac:picMkLst>
            <pc:docMk/>
            <pc:sldMk cId="2426447089" sldId="318"/>
            <ac:picMk id="3" creationId="{507A8D8A-3A99-41B0-B5B3-CB9315892E0B}"/>
          </ac:picMkLst>
        </pc:picChg>
      </pc:sldChg>
      <pc:sldChg chg="addSp delSp modSp add mod ord modAnim">
        <pc:chgData name="林千惠" userId="a97fa8b3-1a96-4f68-bcf6-9c24362d0858" providerId="ADAL" clId="{2D60D803-219B-4AB3-B346-10553C597CE5}" dt="2023-03-31T12:47:21.848" v="2461"/>
        <pc:sldMkLst>
          <pc:docMk/>
          <pc:sldMk cId="236910138" sldId="319"/>
        </pc:sldMkLst>
        <pc:spChg chg="add del mod">
          <ac:chgData name="林千惠" userId="a97fa8b3-1a96-4f68-bcf6-9c24362d0858" providerId="ADAL" clId="{2D60D803-219B-4AB3-B346-10553C597CE5}" dt="2023-03-28T15:15:04.595" v="414" actId="478"/>
          <ac:spMkLst>
            <pc:docMk/>
            <pc:sldMk cId="236910138" sldId="319"/>
            <ac:spMk id="3" creationId="{EE2F01DF-0174-4061-8DF2-B4B11203B196}"/>
          </ac:spMkLst>
        </pc:spChg>
        <pc:spChg chg="add del mod">
          <ac:chgData name="林千惠" userId="a97fa8b3-1a96-4f68-bcf6-9c24362d0858" providerId="ADAL" clId="{2D60D803-219B-4AB3-B346-10553C597CE5}" dt="2023-03-28T15:15:04.595" v="414" actId="478"/>
          <ac:spMkLst>
            <pc:docMk/>
            <pc:sldMk cId="236910138" sldId="319"/>
            <ac:spMk id="5" creationId="{1137BA0B-9DB8-4F70-81A2-2E4B16AB1169}"/>
          </ac:spMkLst>
        </pc:spChg>
        <pc:spChg chg="add del mod">
          <ac:chgData name="林千惠" userId="a97fa8b3-1a96-4f68-bcf6-9c24362d0858" providerId="ADAL" clId="{2D60D803-219B-4AB3-B346-10553C597CE5}" dt="2023-03-28T15:15:04.595" v="414" actId="478"/>
          <ac:spMkLst>
            <pc:docMk/>
            <pc:sldMk cId="236910138" sldId="319"/>
            <ac:spMk id="7" creationId="{5E0FBEDA-BA6C-4933-9899-9266C382CA17}"/>
          </ac:spMkLst>
        </pc:spChg>
        <pc:spChg chg="add del mod">
          <ac:chgData name="林千惠" userId="a97fa8b3-1a96-4f68-bcf6-9c24362d0858" providerId="ADAL" clId="{2D60D803-219B-4AB3-B346-10553C597CE5}" dt="2023-03-28T15:15:04.595" v="414" actId="478"/>
          <ac:spMkLst>
            <pc:docMk/>
            <pc:sldMk cId="236910138" sldId="319"/>
            <ac:spMk id="9" creationId="{49174266-8FA0-41EE-8771-F268707A3568}"/>
          </ac:spMkLst>
        </pc:spChg>
        <pc:spChg chg="add mod">
          <ac:chgData name="林千惠" userId="a97fa8b3-1a96-4f68-bcf6-9c24362d0858" providerId="ADAL" clId="{2D60D803-219B-4AB3-B346-10553C597CE5}" dt="2023-03-28T15:19:50.130" v="440" actId="20577"/>
          <ac:spMkLst>
            <pc:docMk/>
            <pc:sldMk cId="236910138" sldId="319"/>
            <ac:spMk id="17" creationId="{29F51602-5BE9-4684-BCBB-9517EE9E4EE5}"/>
          </ac:spMkLst>
        </pc:spChg>
        <pc:spChg chg="del">
          <ac:chgData name="林千惠" userId="a97fa8b3-1a96-4f68-bcf6-9c24362d0858" providerId="ADAL" clId="{2D60D803-219B-4AB3-B346-10553C597CE5}" dt="2023-03-28T15:15:01.162" v="413" actId="478"/>
          <ac:spMkLst>
            <pc:docMk/>
            <pc:sldMk cId="236910138" sldId="319"/>
            <ac:spMk id="403" creationId="{00000000-0000-0000-0000-000000000000}"/>
          </ac:spMkLst>
        </pc:spChg>
        <pc:spChg chg="del">
          <ac:chgData name="林千惠" userId="a97fa8b3-1a96-4f68-bcf6-9c24362d0858" providerId="ADAL" clId="{2D60D803-219B-4AB3-B346-10553C597CE5}" dt="2023-03-28T15:15:01.162" v="413" actId="478"/>
          <ac:spMkLst>
            <pc:docMk/>
            <pc:sldMk cId="236910138" sldId="319"/>
            <ac:spMk id="404" creationId="{00000000-0000-0000-0000-000000000000}"/>
          </ac:spMkLst>
        </pc:spChg>
        <pc:spChg chg="del">
          <ac:chgData name="林千惠" userId="a97fa8b3-1a96-4f68-bcf6-9c24362d0858" providerId="ADAL" clId="{2D60D803-219B-4AB3-B346-10553C597CE5}" dt="2023-03-28T15:15:01.162" v="413" actId="478"/>
          <ac:spMkLst>
            <pc:docMk/>
            <pc:sldMk cId="236910138" sldId="319"/>
            <ac:spMk id="405" creationId="{00000000-0000-0000-0000-000000000000}"/>
          </ac:spMkLst>
        </pc:spChg>
        <pc:spChg chg="del">
          <ac:chgData name="林千惠" userId="a97fa8b3-1a96-4f68-bcf6-9c24362d0858" providerId="ADAL" clId="{2D60D803-219B-4AB3-B346-10553C597CE5}" dt="2023-03-28T15:15:01.162" v="413" actId="478"/>
          <ac:spMkLst>
            <pc:docMk/>
            <pc:sldMk cId="236910138" sldId="319"/>
            <ac:spMk id="406" creationId="{00000000-0000-0000-0000-000000000000}"/>
          </ac:spMkLst>
        </pc:spChg>
        <pc:spChg chg="mod">
          <ac:chgData name="林千惠" userId="a97fa8b3-1a96-4f68-bcf6-9c24362d0858" providerId="ADAL" clId="{2D60D803-219B-4AB3-B346-10553C597CE5}" dt="2023-03-28T15:11:10.856" v="408" actId="20577"/>
          <ac:spMkLst>
            <pc:docMk/>
            <pc:sldMk cId="236910138" sldId="319"/>
            <ac:spMk id="407" creationId="{00000000-0000-0000-0000-000000000000}"/>
          </ac:spMkLst>
        </pc:spChg>
        <pc:grpChg chg="del">
          <ac:chgData name="林千惠" userId="a97fa8b3-1a96-4f68-bcf6-9c24362d0858" providerId="ADAL" clId="{2D60D803-219B-4AB3-B346-10553C597CE5}" dt="2023-03-28T15:15:01.162" v="413" actId="478"/>
          <ac:grpSpMkLst>
            <pc:docMk/>
            <pc:sldMk cId="236910138" sldId="319"/>
            <ac:grpSpMk id="408" creationId="{00000000-0000-0000-0000-000000000000}"/>
          </ac:grpSpMkLst>
        </pc:grpChg>
        <pc:grpChg chg="del">
          <ac:chgData name="林千惠" userId="a97fa8b3-1a96-4f68-bcf6-9c24362d0858" providerId="ADAL" clId="{2D60D803-219B-4AB3-B346-10553C597CE5}" dt="2023-03-28T15:15:01.162" v="413" actId="478"/>
          <ac:grpSpMkLst>
            <pc:docMk/>
            <pc:sldMk cId="236910138" sldId="319"/>
            <ac:grpSpMk id="412" creationId="{00000000-0000-0000-0000-000000000000}"/>
          </ac:grpSpMkLst>
        </pc:grpChg>
        <pc:picChg chg="add mod">
          <ac:chgData name="林千惠" userId="a97fa8b3-1a96-4f68-bcf6-9c24362d0858" providerId="ADAL" clId="{2D60D803-219B-4AB3-B346-10553C597CE5}" dt="2023-03-28T15:18:59.983" v="433" actId="12788"/>
          <ac:picMkLst>
            <pc:docMk/>
            <pc:sldMk cId="236910138" sldId="319"/>
            <ac:picMk id="10" creationId="{74C63D74-20C5-4360-93CD-1294E00870AD}"/>
          </ac:picMkLst>
        </pc:picChg>
      </pc:sldChg>
      <pc:sldChg chg="addSp delSp modSp add mod ord">
        <pc:chgData name="林千惠" userId="a97fa8b3-1a96-4f68-bcf6-9c24362d0858" providerId="ADAL" clId="{2D60D803-219B-4AB3-B346-10553C597CE5}" dt="2023-03-31T13:03:57.234" v="2629" actId="14100"/>
        <pc:sldMkLst>
          <pc:docMk/>
          <pc:sldMk cId="308359347" sldId="320"/>
        </pc:sldMkLst>
        <pc:spChg chg="add mod">
          <ac:chgData name="林千惠" userId="a97fa8b3-1a96-4f68-bcf6-9c24362d0858" providerId="ADAL" clId="{2D60D803-219B-4AB3-B346-10553C597CE5}" dt="2023-03-31T12:55:28.720" v="2539" actId="1076"/>
          <ac:spMkLst>
            <pc:docMk/>
            <pc:sldMk cId="308359347" sldId="320"/>
            <ac:spMk id="7" creationId="{7D1C24B9-000E-47A9-B965-F7BC6E29625E}"/>
          </ac:spMkLst>
        </pc:spChg>
        <pc:spChg chg="add mod">
          <ac:chgData name="林千惠" userId="a97fa8b3-1a96-4f68-bcf6-9c24362d0858" providerId="ADAL" clId="{2D60D803-219B-4AB3-B346-10553C597CE5}" dt="2023-03-31T13:03:57.234" v="2629" actId="14100"/>
          <ac:spMkLst>
            <pc:docMk/>
            <pc:sldMk cId="308359347" sldId="320"/>
            <ac:spMk id="10" creationId="{CF44926C-4AA0-4866-9175-12C50D7ADB47}"/>
          </ac:spMkLst>
        </pc:spChg>
        <pc:spChg chg="add mod">
          <ac:chgData name="林千惠" userId="a97fa8b3-1a96-4f68-bcf6-9c24362d0858" providerId="ADAL" clId="{2D60D803-219B-4AB3-B346-10553C597CE5}" dt="2023-03-31T12:55:20.734" v="2538" actId="1076"/>
          <ac:spMkLst>
            <pc:docMk/>
            <pc:sldMk cId="308359347" sldId="320"/>
            <ac:spMk id="11" creationId="{290FD980-BD02-4717-A659-DD4C424E8D4A}"/>
          </ac:spMkLst>
        </pc:spChg>
        <pc:spChg chg="add mod">
          <ac:chgData name="林千惠" userId="a97fa8b3-1a96-4f68-bcf6-9c24362d0858" providerId="ADAL" clId="{2D60D803-219B-4AB3-B346-10553C597CE5}" dt="2023-03-31T12:55:28.720" v="2539" actId="1076"/>
          <ac:spMkLst>
            <pc:docMk/>
            <pc:sldMk cId="308359347" sldId="320"/>
            <ac:spMk id="22" creationId="{157FEBC6-C726-4832-8B34-5D6A2C179A64}"/>
          </ac:spMkLst>
        </pc:spChg>
        <pc:spChg chg="mod">
          <ac:chgData name="林千惠" userId="a97fa8b3-1a96-4f68-bcf6-9c24362d0858" providerId="ADAL" clId="{2D60D803-219B-4AB3-B346-10553C597CE5}" dt="2023-03-28T15:54:57.250" v="852" actId="207"/>
          <ac:spMkLst>
            <pc:docMk/>
            <pc:sldMk cId="308359347" sldId="320"/>
            <ac:spMk id="825" creationId="{00000000-0000-0000-0000-000000000000}"/>
          </ac:spMkLst>
        </pc:spChg>
        <pc:spChg chg="del">
          <ac:chgData name="林千惠" userId="a97fa8b3-1a96-4f68-bcf6-9c24362d0858" providerId="ADAL" clId="{2D60D803-219B-4AB3-B346-10553C597CE5}" dt="2023-03-28T15:42:41.529" v="517" actId="478"/>
          <ac:spMkLst>
            <pc:docMk/>
            <pc:sldMk cId="308359347" sldId="320"/>
            <ac:spMk id="827" creationId="{00000000-0000-0000-0000-000000000000}"/>
          </ac:spMkLst>
        </pc:spChg>
        <pc:spChg chg="del mod">
          <ac:chgData name="林千惠" userId="a97fa8b3-1a96-4f68-bcf6-9c24362d0858" providerId="ADAL" clId="{2D60D803-219B-4AB3-B346-10553C597CE5}" dt="2023-03-28T15:42:39.977" v="516" actId="478"/>
          <ac:spMkLst>
            <pc:docMk/>
            <pc:sldMk cId="308359347" sldId="320"/>
            <ac:spMk id="828" creationId="{00000000-0000-0000-0000-000000000000}"/>
          </ac:spMkLst>
        </pc:spChg>
        <pc:spChg chg="del">
          <ac:chgData name="林千惠" userId="a97fa8b3-1a96-4f68-bcf6-9c24362d0858" providerId="ADAL" clId="{2D60D803-219B-4AB3-B346-10553C597CE5}" dt="2023-03-28T15:35:02.282" v="453" actId="478"/>
          <ac:spMkLst>
            <pc:docMk/>
            <pc:sldMk cId="308359347" sldId="320"/>
            <ac:spMk id="829" creationId="{00000000-0000-0000-0000-000000000000}"/>
          </ac:spMkLst>
        </pc:spChg>
        <pc:spChg chg="del mod">
          <ac:chgData name="林千惠" userId="a97fa8b3-1a96-4f68-bcf6-9c24362d0858" providerId="ADAL" clId="{2D60D803-219B-4AB3-B346-10553C597CE5}" dt="2023-03-28T15:42:38.886" v="515" actId="478"/>
          <ac:spMkLst>
            <pc:docMk/>
            <pc:sldMk cId="308359347" sldId="320"/>
            <ac:spMk id="830" creationId="{00000000-0000-0000-0000-000000000000}"/>
          </ac:spMkLst>
        </pc:spChg>
        <pc:spChg chg="del">
          <ac:chgData name="林千惠" userId="a97fa8b3-1a96-4f68-bcf6-9c24362d0858" providerId="ADAL" clId="{2D60D803-219B-4AB3-B346-10553C597CE5}" dt="2023-03-28T15:34:57.167" v="450" actId="478"/>
          <ac:spMkLst>
            <pc:docMk/>
            <pc:sldMk cId="308359347" sldId="320"/>
            <ac:spMk id="831" creationId="{00000000-0000-0000-0000-000000000000}"/>
          </ac:spMkLst>
        </pc:spChg>
        <pc:spChg chg="del mod">
          <ac:chgData name="林千惠" userId="a97fa8b3-1a96-4f68-bcf6-9c24362d0858" providerId="ADAL" clId="{2D60D803-219B-4AB3-B346-10553C597CE5}" dt="2023-03-28T15:42:36.216" v="514" actId="478"/>
          <ac:spMkLst>
            <pc:docMk/>
            <pc:sldMk cId="308359347" sldId="320"/>
            <ac:spMk id="832" creationId="{00000000-0000-0000-0000-000000000000}"/>
          </ac:spMkLst>
        </pc:spChg>
        <pc:spChg chg="del">
          <ac:chgData name="林千惠" userId="a97fa8b3-1a96-4f68-bcf6-9c24362d0858" providerId="ADAL" clId="{2D60D803-219B-4AB3-B346-10553C597CE5}" dt="2023-03-28T15:35:00.473" v="452" actId="478"/>
          <ac:spMkLst>
            <pc:docMk/>
            <pc:sldMk cId="308359347" sldId="320"/>
            <ac:spMk id="833" creationId="{00000000-0000-0000-0000-000000000000}"/>
          </ac:spMkLst>
        </pc:spChg>
        <pc:spChg chg="del mod">
          <ac:chgData name="林千惠" userId="a97fa8b3-1a96-4f68-bcf6-9c24362d0858" providerId="ADAL" clId="{2D60D803-219B-4AB3-B346-10553C597CE5}" dt="2023-03-28T15:42:35.119" v="513" actId="478"/>
          <ac:spMkLst>
            <pc:docMk/>
            <pc:sldMk cId="308359347" sldId="320"/>
            <ac:spMk id="834" creationId="{00000000-0000-0000-0000-000000000000}"/>
          </ac:spMkLst>
        </pc:spChg>
        <pc:spChg chg="del">
          <ac:chgData name="林千惠" userId="a97fa8b3-1a96-4f68-bcf6-9c24362d0858" providerId="ADAL" clId="{2D60D803-219B-4AB3-B346-10553C597CE5}" dt="2023-03-28T15:34:59.037" v="451" actId="478"/>
          <ac:spMkLst>
            <pc:docMk/>
            <pc:sldMk cId="308359347" sldId="320"/>
            <ac:spMk id="835" creationId="{00000000-0000-0000-0000-000000000000}"/>
          </ac:spMkLst>
        </pc:spChg>
        <pc:graphicFrameChg chg="add mod">
          <ac:chgData name="林千惠" userId="a97fa8b3-1a96-4f68-bcf6-9c24362d0858" providerId="ADAL" clId="{2D60D803-219B-4AB3-B346-10553C597CE5}" dt="2023-03-31T12:55:28.720" v="2539" actId="1076"/>
          <ac:graphicFrameMkLst>
            <pc:docMk/>
            <pc:sldMk cId="308359347" sldId="320"/>
            <ac:graphicFrameMk id="6" creationId="{BC07377B-82A5-4B3A-8973-28C38D7F413D}"/>
          </ac:graphicFrameMkLst>
        </pc:graphicFrameChg>
        <pc:picChg chg="add del mod">
          <ac:chgData name="林千惠" userId="a97fa8b3-1a96-4f68-bcf6-9c24362d0858" providerId="ADAL" clId="{2D60D803-219B-4AB3-B346-10553C597CE5}" dt="2023-03-28T15:46:51.631" v="636" actId="478"/>
          <ac:picMkLst>
            <pc:docMk/>
            <pc:sldMk cId="308359347" sldId="320"/>
            <ac:picMk id="3" creationId="{A16EE256-730B-4B3E-AF7E-8A69FF7BA61B}"/>
          </ac:picMkLst>
        </pc:picChg>
        <pc:picChg chg="del">
          <ac:chgData name="林千惠" userId="a97fa8b3-1a96-4f68-bcf6-9c24362d0858" providerId="ADAL" clId="{2D60D803-219B-4AB3-B346-10553C597CE5}" dt="2023-03-28T15:36:36.947" v="484" actId="478"/>
          <ac:picMkLst>
            <pc:docMk/>
            <pc:sldMk cId="308359347" sldId="320"/>
            <ac:picMk id="826" creationId="{00000000-0000-0000-0000-000000000000}"/>
          </ac:picMkLst>
        </pc:picChg>
        <pc:picChg chg="mod">
          <ac:chgData name="林千惠" userId="a97fa8b3-1a96-4f68-bcf6-9c24362d0858" providerId="ADAL" clId="{2D60D803-219B-4AB3-B346-10553C597CE5}" dt="2023-03-31T12:55:45.786" v="2542" actId="1076"/>
          <ac:picMkLst>
            <pc:docMk/>
            <pc:sldMk cId="308359347" sldId="320"/>
            <ac:picMk id="838" creationId="{00000000-0000-0000-0000-000000000000}"/>
          </ac:picMkLst>
        </pc:picChg>
        <pc:cxnChg chg="add mod">
          <ac:chgData name="林千惠" userId="a97fa8b3-1a96-4f68-bcf6-9c24362d0858" providerId="ADAL" clId="{2D60D803-219B-4AB3-B346-10553C597CE5}" dt="2023-03-31T12:55:28.720" v="2539" actId="1076"/>
          <ac:cxnSpMkLst>
            <pc:docMk/>
            <pc:sldMk cId="308359347" sldId="320"/>
            <ac:cxnSpMk id="9" creationId="{A001854B-5FDB-4619-9746-E9F2D5DCDCBE}"/>
          </ac:cxnSpMkLst>
        </pc:cxnChg>
      </pc:sldChg>
      <pc:sldChg chg="addSp delSp modSp add mod ord delAnim modAnim">
        <pc:chgData name="林千惠" userId="a97fa8b3-1a96-4f68-bcf6-9c24362d0858" providerId="ADAL" clId="{2D60D803-219B-4AB3-B346-10553C597CE5}" dt="2023-03-31T13:00:53.548" v="2618"/>
        <pc:sldMkLst>
          <pc:docMk/>
          <pc:sldMk cId="480730014" sldId="321"/>
        </pc:sldMkLst>
        <pc:spChg chg="add del mod">
          <ac:chgData name="林千惠" userId="a97fa8b3-1a96-4f68-bcf6-9c24362d0858" providerId="ADAL" clId="{2D60D803-219B-4AB3-B346-10553C597CE5}" dt="2023-03-31T12:58:34.306" v="2586" actId="478"/>
          <ac:spMkLst>
            <pc:docMk/>
            <pc:sldMk cId="480730014" sldId="321"/>
            <ac:spMk id="4" creationId="{24EC0AC6-68AA-46DC-BC11-CC934E2B7FBC}"/>
          </ac:spMkLst>
        </pc:spChg>
        <pc:spChg chg="mod">
          <ac:chgData name="林千惠" userId="a97fa8b3-1a96-4f68-bcf6-9c24362d0858" providerId="ADAL" clId="{2D60D803-219B-4AB3-B346-10553C597CE5}" dt="2023-03-31T13:00:53.548" v="2618"/>
          <ac:spMkLst>
            <pc:docMk/>
            <pc:sldMk cId="480730014" sldId="321"/>
            <ac:spMk id="17" creationId="{29F51602-5BE9-4684-BCBB-9517EE9E4EE5}"/>
          </ac:spMkLst>
        </pc:spChg>
        <pc:spChg chg="del mod">
          <ac:chgData name="林千惠" userId="a97fa8b3-1a96-4f68-bcf6-9c24362d0858" providerId="ADAL" clId="{2D60D803-219B-4AB3-B346-10553C597CE5}" dt="2023-03-31T12:58:29.715" v="2585" actId="478"/>
          <ac:spMkLst>
            <pc:docMk/>
            <pc:sldMk cId="480730014" sldId="321"/>
            <ac:spMk id="407" creationId="{00000000-0000-0000-0000-000000000000}"/>
          </ac:spMkLst>
        </pc:spChg>
        <pc:picChg chg="add mod">
          <ac:chgData name="林千惠" userId="a97fa8b3-1a96-4f68-bcf6-9c24362d0858" providerId="ADAL" clId="{2D60D803-219B-4AB3-B346-10553C597CE5}" dt="2023-03-29T03:24:15.037" v="974" actId="1076"/>
          <ac:picMkLst>
            <pc:docMk/>
            <pc:sldMk cId="480730014" sldId="321"/>
            <ac:picMk id="2" creationId="{6D2A2C3C-99BE-4CE3-8628-9B8501B3441F}"/>
          </ac:picMkLst>
        </pc:picChg>
        <pc:picChg chg="del">
          <ac:chgData name="林千惠" userId="a97fa8b3-1a96-4f68-bcf6-9c24362d0858" providerId="ADAL" clId="{2D60D803-219B-4AB3-B346-10553C597CE5}" dt="2023-03-28T15:58:21.198" v="862" actId="478"/>
          <ac:picMkLst>
            <pc:docMk/>
            <pc:sldMk cId="480730014" sldId="321"/>
            <ac:picMk id="10" creationId="{74C63D74-20C5-4360-93CD-1294E00870AD}"/>
          </ac:picMkLst>
        </pc:picChg>
        <pc:picChg chg="add del mod">
          <ac:chgData name="林千惠" userId="a97fa8b3-1a96-4f68-bcf6-9c24362d0858" providerId="ADAL" clId="{2D60D803-219B-4AB3-B346-10553C597CE5}" dt="2023-03-29T03:21:58.235" v="959" actId="478"/>
          <ac:picMkLst>
            <pc:docMk/>
            <pc:sldMk cId="480730014" sldId="321"/>
            <ac:picMk id="1026" creationId="{EDE24BE5-8E9A-4866-B215-309C9736FABB}"/>
          </ac:picMkLst>
        </pc:picChg>
        <pc:picChg chg="add del mod">
          <ac:chgData name="林千惠" userId="a97fa8b3-1a96-4f68-bcf6-9c24362d0858" providerId="ADAL" clId="{2D60D803-219B-4AB3-B346-10553C597CE5}" dt="2023-03-29T03:21:57.934" v="958" actId="478"/>
          <ac:picMkLst>
            <pc:docMk/>
            <pc:sldMk cId="480730014" sldId="321"/>
            <ac:picMk id="1028" creationId="{42D7AD7F-C682-4712-B038-17EA8D17B339}"/>
          </ac:picMkLst>
        </pc:picChg>
      </pc:sldChg>
      <pc:sldChg chg="addSp delSp modSp add mod ord delAnim modAnim">
        <pc:chgData name="林千惠" userId="a97fa8b3-1a96-4f68-bcf6-9c24362d0858" providerId="ADAL" clId="{2D60D803-219B-4AB3-B346-10553C597CE5}" dt="2023-03-31T13:25:18.057" v="2848" actId="408"/>
        <pc:sldMkLst>
          <pc:docMk/>
          <pc:sldMk cId="517810310" sldId="322"/>
        </pc:sldMkLst>
        <pc:spChg chg="mod">
          <ac:chgData name="林千惠" userId="a97fa8b3-1a96-4f68-bcf6-9c24362d0858" providerId="ADAL" clId="{2D60D803-219B-4AB3-B346-10553C597CE5}" dt="2023-03-31T12:45:12.744" v="2431" actId="20577"/>
          <ac:spMkLst>
            <pc:docMk/>
            <pc:sldMk cId="517810310" sldId="322"/>
            <ac:spMk id="17" creationId="{29F51602-5BE9-4684-BCBB-9517EE9E4EE5}"/>
          </ac:spMkLst>
        </pc:spChg>
        <pc:picChg chg="add del mod">
          <ac:chgData name="林千惠" userId="a97fa8b3-1a96-4f68-bcf6-9c24362d0858" providerId="ADAL" clId="{2D60D803-219B-4AB3-B346-10553C597CE5}" dt="2023-03-31T12:39:45.246" v="2372" actId="478"/>
          <ac:picMkLst>
            <pc:docMk/>
            <pc:sldMk cId="517810310" sldId="322"/>
            <ac:picMk id="2" creationId="{F3A8A2B6-2B22-4CF3-BAF1-1365B5D985E3}"/>
          </ac:picMkLst>
        </pc:picChg>
        <pc:picChg chg="add mod">
          <ac:chgData name="林千惠" userId="a97fa8b3-1a96-4f68-bcf6-9c24362d0858" providerId="ADAL" clId="{2D60D803-219B-4AB3-B346-10553C597CE5}" dt="2023-03-31T12:40:46.364" v="2391" actId="1076"/>
          <ac:picMkLst>
            <pc:docMk/>
            <pc:sldMk cId="517810310" sldId="322"/>
            <ac:picMk id="4" creationId="{9CC16105-04E0-4381-899C-0A0729F667BC}"/>
          </ac:picMkLst>
        </pc:picChg>
        <pc:picChg chg="add mod">
          <ac:chgData name="林千惠" userId="a97fa8b3-1a96-4f68-bcf6-9c24362d0858" providerId="ADAL" clId="{2D60D803-219B-4AB3-B346-10553C597CE5}" dt="2023-03-31T13:25:18.057" v="2848" actId="408"/>
          <ac:picMkLst>
            <pc:docMk/>
            <pc:sldMk cId="517810310" sldId="322"/>
            <ac:picMk id="6" creationId="{B2FAE77A-59EA-4740-A134-5850DCE57072}"/>
          </ac:picMkLst>
        </pc:picChg>
        <pc:picChg chg="add mod">
          <ac:chgData name="林千惠" userId="a97fa8b3-1a96-4f68-bcf6-9c24362d0858" providerId="ADAL" clId="{2D60D803-219B-4AB3-B346-10553C597CE5}" dt="2023-03-31T12:40:42.828" v="2390" actId="14100"/>
          <ac:picMkLst>
            <pc:docMk/>
            <pc:sldMk cId="517810310" sldId="322"/>
            <ac:picMk id="8" creationId="{697DBAEF-D241-49A7-AD6A-C579BFBA642F}"/>
          </ac:picMkLst>
        </pc:picChg>
        <pc:picChg chg="del">
          <ac:chgData name="林千惠" userId="a97fa8b3-1a96-4f68-bcf6-9c24362d0858" providerId="ADAL" clId="{2D60D803-219B-4AB3-B346-10553C597CE5}" dt="2023-03-29T03:16:27.962" v="956" actId="478"/>
          <ac:picMkLst>
            <pc:docMk/>
            <pc:sldMk cId="517810310" sldId="322"/>
            <ac:picMk id="1026" creationId="{EDE24BE5-8E9A-4866-B215-309C9736FABB}"/>
          </ac:picMkLst>
        </pc:picChg>
        <pc:picChg chg="del">
          <ac:chgData name="林千惠" userId="a97fa8b3-1a96-4f68-bcf6-9c24362d0858" providerId="ADAL" clId="{2D60D803-219B-4AB3-B346-10553C597CE5}" dt="2023-03-29T03:16:29.657" v="957" actId="478"/>
          <ac:picMkLst>
            <pc:docMk/>
            <pc:sldMk cId="517810310" sldId="322"/>
            <ac:picMk id="1028" creationId="{42D7AD7F-C682-4712-B038-17EA8D17B339}"/>
          </ac:picMkLst>
        </pc:picChg>
      </pc:sldChg>
      <pc:sldChg chg="addSp delSp modSp add mod ord modAnim modNotes">
        <pc:chgData name="林千惠" userId="a97fa8b3-1a96-4f68-bcf6-9c24362d0858" providerId="ADAL" clId="{2D60D803-219B-4AB3-B346-10553C597CE5}" dt="2023-03-31T13:04:53.043" v="2633"/>
        <pc:sldMkLst>
          <pc:docMk/>
          <pc:sldMk cId="3702448208" sldId="323"/>
        </pc:sldMkLst>
        <pc:spChg chg="add del mod">
          <ac:chgData name="林千惠" userId="a97fa8b3-1a96-4f68-bcf6-9c24362d0858" providerId="ADAL" clId="{2D60D803-219B-4AB3-B346-10553C597CE5}" dt="2023-03-29T03:27:57.948" v="991" actId="478"/>
          <ac:spMkLst>
            <pc:docMk/>
            <pc:sldMk cId="3702448208" sldId="323"/>
            <ac:spMk id="3" creationId="{F81B9265-775B-4485-9967-72631AE8ADB4}"/>
          </ac:spMkLst>
        </pc:spChg>
        <pc:spChg chg="add del mod">
          <ac:chgData name="林千惠" userId="a97fa8b3-1a96-4f68-bcf6-9c24362d0858" providerId="ADAL" clId="{2D60D803-219B-4AB3-B346-10553C597CE5}" dt="2023-03-29T03:27:57.948" v="991" actId="478"/>
          <ac:spMkLst>
            <pc:docMk/>
            <pc:sldMk cId="3702448208" sldId="323"/>
            <ac:spMk id="5" creationId="{A873B120-9282-412C-92B0-FB8CC8723B97}"/>
          </ac:spMkLst>
        </pc:spChg>
        <pc:spChg chg="add del mod">
          <ac:chgData name="林千惠" userId="a97fa8b3-1a96-4f68-bcf6-9c24362d0858" providerId="ADAL" clId="{2D60D803-219B-4AB3-B346-10553C597CE5}" dt="2023-03-29T03:27:57.948" v="991" actId="478"/>
          <ac:spMkLst>
            <pc:docMk/>
            <pc:sldMk cId="3702448208" sldId="323"/>
            <ac:spMk id="7" creationId="{D8195800-9C5D-477A-903B-514E9BA26A5C}"/>
          </ac:spMkLst>
        </pc:spChg>
        <pc:spChg chg="add del mod">
          <ac:chgData name="林千惠" userId="a97fa8b3-1a96-4f68-bcf6-9c24362d0858" providerId="ADAL" clId="{2D60D803-219B-4AB3-B346-10553C597CE5}" dt="2023-03-29T03:27:57.948" v="991" actId="478"/>
          <ac:spMkLst>
            <pc:docMk/>
            <pc:sldMk cId="3702448208" sldId="323"/>
            <ac:spMk id="9" creationId="{BBED45BA-776A-4D07-B034-4AD1C43B80F3}"/>
          </ac:spMkLst>
        </pc:spChg>
        <pc:spChg chg="add del mod">
          <ac:chgData name="林千惠" userId="a97fa8b3-1a96-4f68-bcf6-9c24362d0858" providerId="ADAL" clId="{2D60D803-219B-4AB3-B346-10553C597CE5}" dt="2023-03-29T03:27:57.948" v="991" actId="478"/>
          <ac:spMkLst>
            <pc:docMk/>
            <pc:sldMk cId="3702448208" sldId="323"/>
            <ac:spMk id="11" creationId="{402110C9-5BF8-4A0D-9B4B-52A1EF8CF246}"/>
          </ac:spMkLst>
        </pc:spChg>
        <pc:spChg chg="add del mod">
          <ac:chgData name="林千惠" userId="a97fa8b3-1a96-4f68-bcf6-9c24362d0858" providerId="ADAL" clId="{2D60D803-219B-4AB3-B346-10553C597CE5}" dt="2023-03-29T03:28:00.292" v="993" actId="478"/>
          <ac:spMkLst>
            <pc:docMk/>
            <pc:sldMk cId="3702448208" sldId="323"/>
            <ac:spMk id="13" creationId="{C09ACD45-FE3B-4CED-9F7A-6532046E6A0A}"/>
          </ac:spMkLst>
        </pc:spChg>
        <pc:spChg chg="add del mod">
          <ac:chgData name="林千惠" userId="a97fa8b3-1a96-4f68-bcf6-9c24362d0858" providerId="ADAL" clId="{2D60D803-219B-4AB3-B346-10553C597CE5}" dt="2023-03-29T03:27:57.948" v="991" actId="478"/>
          <ac:spMkLst>
            <pc:docMk/>
            <pc:sldMk cId="3702448208" sldId="323"/>
            <ac:spMk id="15" creationId="{CC200E69-B02E-41E5-AC89-45D9CC2F9900}"/>
          </ac:spMkLst>
        </pc:spChg>
        <pc:spChg chg="add del mod">
          <ac:chgData name="林千惠" userId="a97fa8b3-1a96-4f68-bcf6-9c24362d0858" providerId="ADAL" clId="{2D60D803-219B-4AB3-B346-10553C597CE5}" dt="2023-03-29T03:27:59.292" v="992" actId="478"/>
          <ac:spMkLst>
            <pc:docMk/>
            <pc:sldMk cId="3702448208" sldId="323"/>
            <ac:spMk id="17" creationId="{2BFD814B-09C1-4CC1-99FE-95B73AC82E78}"/>
          </ac:spMkLst>
        </pc:spChg>
        <pc:spChg chg="add mod">
          <ac:chgData name="林千惠" userId="a97fa8b3-1a96-4f68-bcf6-9c24362d0858" providerId="ADAL" clId="{2D60D803-219B-4AB3-B346-10553C597CE5}" dt="2023-03-29T03:31:18.656" v="1005" actId="12788"/>
          <ac:spMkLst>
            <pc:docMk/>
            <pc:sldMk cId="3702448208" sldId="323"/>
            <ac:spMk id="31" creationId="{106AEA6D-3AEA-4F9B-9E40-52CDADA4ACC8}"/>
          </ac:spMkLst>
        </pc:spChg>
        <pc:spChg chg="del">
          <ac:chgData name="林千惠" userId="a97fa8b3-1a96-4f68-bcf6-9c24362d0858" providerId="ADAL" clId="{2D60D803-219B-4AB3-B346-10553C597CE5}" dt="2023-03-29T03:27:55.250" v="990" actId="478"/>
          <ac:spMkLst>
            <pc:docMk/>
            <pc:sldMk cId="3702448208" sldId="323"/>
            <ac:spMk id="426" creationId="{00000000-0000-0000-0000-000000000000}"/>
          </ac:spMkLst>
        </pc:spChg>
        <pc:spChg chg="del">
          <ac:chgData name="林千惠" userId="a97fa8b3-1a96-4f68-bcf6-9c24362d0858" providerId="ADAL" clId="{2D60D803-219B-4AB3-B346-10553C597CE5}" dt="2023-03-29T03:27:55.250" v="990" actId="478"/>
          <ac:spMkLst>
            <pc:docMk/>
            <pc:sldMk cId="3702448208" sldId="323"/>
            <ac:spMk id="427" creationId="{00000000-0000-0000-0000-000000000000}"/>
          </ac:spMkLst>
        </pc:spChg>
        <pc:spChg chg="del">
          <ac:chgData name="林千惠" userId="a97fa8b3-1a96-4f68-bcf6-9c24362d0858" providerId="ADAL" clId="{2D60D803-219B-4AB3-B346-10553C597CE5}" dt="2023-03-29T03:27:55.250" v="990" actId="478"/>
          <ac:spMkLst>
            <pc:docMk/>
            <pc:sldMk cId="3702448208" sldId="323"/>
            <ac:spMk id="428" creationId="{00000000-0000-0000-0000-000000000000}"/>
          </ac:spMkLst>
        </pc:spChg>
        <pc:spChg chg="del">
          <ac:chgData name="林千惠" userId="a97fa8b3-1a96-4f68-bcf6-9c24362d0858" providerId="ADAL" clId="{2D60D803-219B-4AB3-B346-10553C597CE5}" dt="2023-03-29T03:27:55.250" v="990" actId="478"/>
          <ac:spMkLst>
            <pc:docMk/>
            <pc:sldMk cId="3702448208" sldId="323"/>
            <ac:spMk id="429" creationId="{00000000-0000-0000-0000-000000000000}"/>
          </ac:spMkLst>
        </pc:spChg>
        <pc:spChg chg="mod">
          <ac:chgData name="林千惠" userId="a97fa8b3-1a96-4f68-bcf6-9c24362d0858" providerId="ADAL" clId="{2D60D803-219B-4AB3-B346-10553C597CE5}" dt="2023-03-29T03:27:46.042" v="988" actId="20577"/>
          <ac:spMkLst>
            <pc:docMk/>
            <pc:sldMk cId="3702448208" sldId="323"/>
            <ac:spMk id="430" creationId="{00000000-0000-0000-0000-000000000000}"/>
          </ac:spMkLst>
        </pc:spChg>
        <pc:spChg chg="del">
          <ac:chgData name="林千惠" userId="a97fa8b3-1a96-4f68-bcf6-9c24362d0858" providerId="ADAL" clId="{2D60D803-219B-4AB3-B346-10553C597CE5}" dt="2023-03-29T03:27:55.250" v="990" actId="478"/>
          <ac:spMkLst>
            <pc:docMk/>
            <pc:sldMk cId="3702448208" sldId="323"/>
            <ac:spMk id="431" creationId="{00000000-0000-0000-0000-000000000000}"/>
          </ac:spMkLst>
        </pc:spChg>
        <pc:spChg chg="del">
          <ac:chgData name="林千惠" userId="a97fa8b3-1a96-4f68-bcf6-9c24362d0858" providerId="ADAL" clId="{2D60D803-219B-4AB3-B346-10553C597CE5}" dt="2023-03-29T03:27:55.250" v="990" actId="478"/>
          <ac:spMkLst>
            <pc:docMk/>
            <pc:sldMk cId="3702448208" sldId="323"/>
            <ac:spMk id="432" creationId="{00000000-0000-0000-0000-000000000000}"/>
          </ac:spMkLst>
        </pc:spChg>
        <pc:spChg chg="del">
          <ac:chgData name="林千惠" userId="a97fa8b3-1a96-4f68-bcf6-9c24362d0858" providerId="ADAL" clId="{2D60D803-219B-4AB3-B346-10553C597CE5}" dt="2023-03-29T03:27:55.250" v="990" actId="478"/>
          <ac:spMkLst>
            <pc:docMk/>
            <pc:sldMk cId="3702448208" sldId="323"/>
            <ac:spMk id="433" creationId="{00000000-0000-0000-0000-000000000000}"/>
          </ac:spMkLst>
        </pc:spChg>
        <pc:spChg chg="del">
          <ac:chgData name="林千惠" userId="a97fa8b3-1a96-4f68-bcf6-9c24362d0858" providerId="ADAL" clId="{2D60D803-219B-4AB3-B346-10553C597CE5}" dt="2023-03-29T03:27:55.250" v="990" actId="478"/>
          <ac:spMkLst>
            <pc:docMk/>
            <pc:sldMk cId="3702448208" sldId="323"/>
            <ac:spMk id="434" creationId="{00000000-0000-0000-0000-000000000000}"/>
          </ac:spMkLst>
        </pc:spChg>
        <pc:grpChg chg="del">
          <ac:chgData name="林千惠" userId="a97fa8b3-1a96-4f68-bcf6-9c24362d0858" providerId="ADAL" clId="{2D60D803-219B-4AB3-B346-10553C597CE5}" dt="2023-03-29T03:28:00.892" v="994" actId="478"/>
          <ac:grpSpMkLst>
            <pc:docMk/>
            <pc:sldMk cId="3702448208" sldId="323"/>
            <ac:grpSpMk id="422" creationId="{00000000-0000-0000-0000-000000000000}"/>
          </ac:grpSpMkLst>
        </pc:grpChg>
        <pc:grpChg chg="del">
          <ac:chgData name="林千惠" userId="a97fa8b3-1a96-4f68-bcf6-9c24362d0858" providerId="ADAL" clId="{2D60D803-219B-4AB3-B346-10553C597CE5}" dt="2023-03-29T03:28:01.459" v="995" actId="478"/>
          <ac:grpSpMkLst>
            <pc:docMk/>
            <pc:sldMk cId="3702448208" sldId="323"/>
            <ac:grpSpMk id="435" creationId="{00000000-0000-0000-0000-000000000000}"/>
          </ac:grpSpMkLst>
        </pc:grpChg>
        <pc:grpChg chg="del">
          <ac:chgData name="林千惠" userId="a97fa8b3-1a96-4f68-bcf6-9c24362d0858" providerId="ADAL" clId="{2D60D803-219B-4AB3-B346-10553C597CE5}" dt="2023-03-29T03:27:55.250" v="990" actId="478"/>
          <ac:grpSpMkLst>
            <pc:docMk/>
            <pc:sldMk cId="3702448208" sldId="323"/>
            <ac:grpSpMk id="441" creationId="{00000000-0000-0000-0000-000000000000}"/>
          </ac:grpSpMkLst>
        </pc:grpChg>
        <pc:grpChg chg="del">
          <ac:chgData name="林千惠" userId="a97fa8b3-1a96-4f68-bcf6-9c24362d0858" providerId="ADAL" clId="{2D60D803-219B-4AB3-B346-10553C597CE5}" dt="2023-03-29T03:27:55.250" v="990" actId="478"/>
          <ac:grpSpMkLst>
            <pc:docMk/>
            <pc:sldMk cId="3702448208" sldId="323"/>
            <ac:grpSpMk id="445" creationId="{00000000-0000-0000-0000-000000000000}"/>
          </ac:grpSpMkLst>
        </pc:grpChg>
        <pc:picChg chg="add mod">
          <ac:chgData name="林千惠" userId="a97fa8b3-1a96-4f68-bcf6-9c24362d0858" providerId="ADAL" clId="{2D60D803-219B-4AB3-B346-10553C597CE5}" dt="2023-03-29T03:31:18.656" v="1005" actId="12788"/>
          <ac:picMkLst>
            <pc:docMk/>
            <pc:sldMk cId="3702448208" sldId="323"/>
            <ac:picMk id="18" creationId="{F5E4875B-6EE6-44AD-8A28-2F98ED579A66}"/>
          </ac:picMkLst>
        </pc:picChg>
      </pc:sldChg>
      <pc:sldChg chg="addSp delSp modSp add mod addCm delCm">
        <pc:chgData name="林千惠" userId="a97fa8b3-1a96-4f68-bcf6-9c24362d0858" providerId="ADAL" clId="{2D60D803-219B-4AB3-B346-10553C597CE5}" dt="2023-04-02T14:21:08.851" v="3470" actId="1076"/>
        <pc:sldMkLst>
          <pc:docMk/>
          <pc:sldMk cId="1359641080" sldId="324"/>
        </pc:sldMkLst>
        <pc:spChg chg="add mod">
          <ac:chgData name="林千惠" userId="a97fa8b3-1a96-4f68-bcf6-9c24362d0858" providerId="ADAL" clId="{2D60D803-219B-4AB3-B346-10553C597CE5}" dt="2023-04-02T13:45:06.489" v="2942" actId="164"/>
          <ac:spMkLst>
            <pc:docMk/>
            <pc:sldMk cId="1359641080" sldId="324"/>
            <ac:spMk id="2" creationId="{5416D5B0-5564-4129-8B1B-6EAF6E251BF0}"/>
          </ac:spMkLst>
        </pc:spChg>
        <pc:spChg chg="add mod ord">
          <ac:chgData name="林千惠" userId="a97fa8b3-1a96-4f68-bcf6-9c24362d0858" providerId="ADAL" clId="{2D60D803-219B-4AB3-B346-10553C597CE5}" dt="2023-04-02T13:45:06.489" v="2942" actId="164"/>
          <ac:spMkLst>
            <pc:docMk/>
            <pc:sldMk cId="1359641080" sldId="324"/>
            <ac:spMk id="4" creationId="{B2967E26-DBFC-4C05-B660-AFB2AAB14598}"/>
          </ac:spMkLst>
        </pc:spChg>
        <pc:spChg chg="add del mod ord">
          <ac:chgData name="林千惠" userId="a97fa8b3-1a96-4f68-bcf6-9c24362d0858" providerId="ADAL" clId="{2D60D803-219B-4AB3-B346-10553C597CE5}" dt="2023-03-30T02:51:32.743" v="2069" actId="478"/>
          <ac:spMkLst>
            <pc:docMk/>
            <pc:sldMk cId="1359641080" sldId="324"/>
            <ac:spMk id="5" creationId="{88A46BA9-D4D4-461B-B981-9C5EFFE54C5E}"/>
          </ac:spMkLst>
        </pc:spChg>
        <pc:spChg chg="add del mod">
          <ac:chgData name="林千惠" userId="a97fa8b3-1a96-4f68-bcf6-9c24362d0858" providerId="ADAL" clId="{2D60D803-219B-4AB3-B346-10553C597CE5}" dt="2023-03-30T02:49:26.756" v="2040" actId="478"/>
          <ac:spMkLst>
            <pc:docMk/>
            <pc:sldMk cId="1359641080" sldId="324"/>
            <ac:spMk id="6" creationId="{568CA29F-DF03-4634-9CAE-E6E331D8939D}"/>
          </ac:spMkLst>
        </pc:spChg>
        <pc:spChg chg="add del mod">
          <ac:chgData name="林千惠" userId="a97fa8b3-1a96-4f68-bcf6-9c24362d0858" providerId="ADAL" clId="{2D60D803-219B-4AB3-B346-10553C597CE5}" dt="2023-04-02T13:48:06.061" v="2976" actId="478"/>
          <ac:spMkLst>
            <pc:docMk/>
            <pc:sldMk cId="1359641080" sldId="324"/>
            <ac:spMk id="7" creationId="{97D2FE2B-6ACF-4400-8056-ACA8C4776F28}"/>
          </ac:spMkLst>
        </pc:spChg>
        <pc:spChg chg="del mod topLvl">
          <ac:chgData name="林千惠" userId="a97fa8b3-1a96-4f68-bcf6-9c24362d0858" providerId="ADAL" clId="{2D60D803-219B-4AB3-B346-10553C597CE5}" dt="2023-04-02T13:46:38.774" v="2952" actId="478"/>
          <ac:spMkLst>
            <pc:docMk/>
            <pc:sldMk cId="1359641080" sldId="324"/>
            <ac:spMk id="20" creationId="{CC363F1E-AD6B-4A4B-A57B-3A4CCE353421}"/>
          </ac:spMkLst>
        </pc:spChg>
        <pc:spChg chg="del mod topLvl">
          <ac:chgData name="林千惠" userId="a97fa8b3-1a96-4f68-bcf6-9c24362d0858" providerId="ADAL" clId="{2D60D803-219B-4AB3-B346-10553C597CE5}" dt="2023-04-02T13:46:37.292" v="2951" actId="478"/>
          <ac:spMkLst>
            <pc:docMk/>
            <pc:sldMk cId="1359641080" sldId="324"/>
            <ac:spMk id="21" creationId="{C80C8264-19E7-41A8-A9D5-2A4838F05D83}"/>
          </ac:spMkLst>
        </pc:spChg>
        <pc:spChg chg="add del mod ord">
          <ac:chgData name="林千惠" userId="a97fa8b3-1a96-4f68-bcf6-9c24362d0858" providerId="ADAL" clId="{2D60D803-219B-4AB3-B346-10553C597CE5}" dt="2023-03-30T02:50:20.817" v="2057" actId="478"/>
          <ac:spMkLst>
            <pc:docMk/>
            <pc:sldMk cId="1359641080" sldId="324"/>
            <ac:spMk id="22" creationId="{5B90B134-C0B2-403B-B333-8A1FEEF19A5A}"/>
          </ac:spMkLst>
        </pc:spChg>
        <pc:spChg chg="add mod">
          <ac:chgData name="林千惠" userId="a97fa8b3-1a96-4f68-bcf6-9c24362d0858" providerId="ADAL" clId="{2D60D803-219B-4AB3-B346-10553C597CE5}" dt="2023-04-02T13:55:36.455" v="3079" actId="1076"/>
          <ac:spMkLst>
            <pc:docMk/>
            <pc:sldMk cId="1359641080" sldId="324"/>
            <ac:spMk id="23" creationId="{E1F67B6A-D9DE-42F3-B0B7-AA13BD3FAF10}"/>
          </ac:spMkLst>
        </pc:spChg>
        <pc:spChg chg="add del mod">
          <ac:chgData name="林千惠" userId="a97fa8b3-1a96-4f68-bcf6-9c24362d0858" providerId="ADAL" clId="{2D60D803-219B-4AB3-B346-10553C597CE5}" dt="2023-04-02T13:47:33.561" v="2971" actId="478"/>
          <ac:spMkLst>
            <pc:docMk/>
            <pc:sldMk cId="1359641080" sldId="324"/>
            <ac:spMk id="24" creationId="{141AAB6F-0989-4695-85E8-C765B6572A28}"/>
          </ac:spMkLst>
        </pc:spChg>
        <pc:spChg chg="add mod">
          <ac:chgData name="林千惠" userId="a97fa8b3-1a96-4f68-bcf6-9c24362d0858" providerId="ADAL" clId="{2D60D803-219B-4AB3-B346-10553C597CE5}" dt="2023-04-02T13:55:31.840" v="3078" actId="1076"/>
          <ac:spMkLst>
            <pc:docMk/>
            <pc:sldMk cId="1359641080" sldId="324"/>
            <ac:spMk id="25" creationId="{37DB2A3B-C775-4503-976F-17F95B54067B}"/>
          </ac:spMkLst>
        </pc:spChg>
        <pc:spChg chg="add del mod">
          <ac:chgData name="林千惠" userId="a97fa8b3-1a96-4f68-bcf6-9c24362d0858" providerId="ADAL" clId="{2D60D803-219B-4AB3-B346-10553C597CE5}" dt="2023-04-02T13:48:29.517" v="2989" actId="478"/>
          <ac:spMkLst>
            <pc:docMk/>
            <pc:sldMk cId="1359641080" sldId="324"/>
            <ac:spMk id="26" creationId="{4122B0FB-3E22-4986-88BA-199E04B40BC8}"/>
          </ac:spMkLst>
        </pc:spChg>
        <pc:spChg chg="add mod">
          <ac:chgData name="林千惠" userId="a97fa8b3-1a96-4f68-bcf6-9c24362d0858" providerId="ADAL" clId="{2D60D803-219B-4AB3-B346-10553C597CE5}" dt="2023-04-02T14:21:08.851" v="3470" actId="1076"/>
          <ac:spMkLst>
            <pc:docMk/>
            <pc:sldMk cId="1359641080" sldId="324"/>
            <ac:spMk id="27" creationId="{3F5D140C-152D-4BBA-9E55-D37AEF7A1BAF}"/>
          </ac:spMkLst>
        </pc:spChg>
        <pc:spChg chg="add del mod">
          <ac:chgData name="林千惠" userId="a97fa8b3-1a96-4f68-bcf6-9c24362d0858" providerId="ADAL" clId="{2D60D803-219B-4AB3-B346-10553C597CE5}" dt="2023-04-02T13:49:31.900" v="3005" actId="478"/>
          <ac:spMkLst>
            <pc:docMk/>
            <pc:sldMk cId="1359641080" sldId="324"/>
            <ac:spMk id="28" creationId="{311103A6-8539-418F-AB18-7376181937A1}"/>
          </ac:spMkLst>
        </pc:spChg>
        <pc:spChg chg="add del mod">
          <ac:chgData name="林千惠" userId="a97fa8b3-1a96-4f68-bcf6-9c24362d0858" providerId="ADAL" clId="{2D60D803-219B-4AB3-B346-10553C597CE5}" dt="2023-04-02T13:41:58.506" v="2885" actId="478"/>
          <ac:spMkLst>
            <pc:docMk/>
            <pc:sldMk cId="1359641080" sldId="324"/>
            <ac:spMk id="29" creationId="{5FC85896-BDC9-44A9-98AB-005FF5361AE8}"/>
          </ac:spMkLst>
        </pc:spChg>
        <pc:spChg chg="add mod">
          <ac:chgData name="林千惠" userId="a97fa8b3-1a96-4f68-bcf6-9c24362d0858" providerId="ADAL" clId="{2D60D803-219B-4AB3-B346-10553C597CE5}" dt="2023-04-02T13:54:40.610" v="3068" actId="554"/>
          <ac:spMkLst>
            <pc:docMk/>
            <pc:sldMk cId="1359641080" sldId="324"/>
            <ac:spMk id="30" creationId="{69720256-8808-45B4-8DCD-4F6F332EAC34}"/>
          </ac:spMkLst>
        </pc:spChg>
        <pc:spChg chg="add mod">
          <ac:chgData name="林千惠" userId="a97fa8b3-1a96-4f68-bcf6-9c24362d0858" providerId="ADAL" clId="{2D60D803-219B-4AB3-B346-10553C597CE5}" dt="2023-04-02T13:53:17.506" v="3057" actId="1076"/>
          <ac:spMkLst>
            <pc:docMk/>
            <pc:sldMk cId="1359641080" sldId="324"/>
            <ac:spMk id="31" creationId="{13E17F3B-5352-472F-8F0B-FB13EB7871B7}"/>
          </ac:spMkLst>
        </pc:spChg>
        <pc:spChg chg="add mod">
          <ac:chgData name="林千惠" userId="a97fa8b3-1a96-4f68-bcf6-9c24362d0858" providerId="ADAL" clId="{2D60D803-219B-4AB3-B346-10553C597CE5}" dt="2023-04-02T13:53:17.506" v="3057" actId="1076"/>
          <ac:spMkLst>
            <pc:docMk/>
            <pc:sldMk cId="1359641080" sldId="324"/>
            <ac:spMk id="32" creationId="{F4B531CF-320E-41BF-BB98-DF8C3B63BCD2}"/>
          </ac:spMkLst>
        </pc:spChg>
        <pc:spChg chg="add mod">
          <ac:chgData name="林千惠" userId="a97fa8b3-1a96-4f68-bcf6-9c24362d0858" providerId="ADAL" clId="{2D60D803-219B-4AB3-B346-10553C597CE5}" dt="2023-03-29T09:19:28.544" v="1788" actId="571"/>
          <ac:spMkLst>
            <pc:docMk/>
            <pc:sldMk cId="1359641080" sldId="324"/>
            <ac:spMk id="33" creationId="{C3949EA8-660B-4A16-A44A-C0E4C604D352}"/>
          </ac:spMkLst>
        </pc:spChg>
        <pc:spChg chg="add del mod">
          <ac:chgData name="林千惠" userId="a97fa8b3-1a96-4f68-bcf6-9c24362d0858" providerId="ADAL" clId="{2D60D803-219B-4AB3-B346-10553C597CE5}" dt="2023-03-30T02:49:30.209" v="2042" actId="478"/>
          <ac:spMkLst>
            <pc:docMk/>
            <pc:sldMk cId="1359641080" sldId="324"/>
            <ac:spMk id="34" creationId="{1428156C-35A2-4F9A-88CB-93A2B9B1FDC6}"/>
          </ac:spMkLst>
        </pc:spChg>
        <pc:spChg chg="add del mod">
          <ac:chgData name="林千惠" userId="a97fa8b3-1a96-4f68-bcf6-9c24362d0858" providerId="ADAL" clId="{2D60D803-219B-4AB3-B346-10553C597CE5}" dt="2023-04-02T13:50:19.724" v="3020" actId="478"/>
          <ac:spMkLst>
            <pc:docMk/>
            <pc:sldMk cId="1359641080" sldId="324"/>
            <ac:spMk id="35" creationId="{0A722DBC-5FFC-4CD2-B472-CB5FF758AA66}"/>
          </ac:spMkLst>
        </pc:spChg>
        <pc:spChg chg="add del mod">
          <ac:chgData name="林千惠" userId="a97fa8b3-1a96-4f68-bcf6-9c24362d0858" providerId="ADAL" clId="{2D60D803-219B-4AB3-B346-10553C597CE5}" dt="2023-04-02T13:40:02.140" v="2868" actId="478"/>
          <ac:spMkLst>
            <pc:docMk/>
            <pc:sldMk cId="1359641080" sldId="324"/>
            <ac:spMk id="36" creationId="{5C562024-62E7-4E40-8785-D6414AC43461}"/>
          </ac:spMkLst>
        </pc:spChg>
        <pc:spChg chg="add del mod">
          <ac:chgData name="林千惠" userId="a97fa8b3-1a96-4f68-bcf6-9c24362d0858" providerId="ADAL" clId="{2D60D803-219B-4AB3-B346-10553C597CE5}" dt="2023-03-30T02:49:31.173" v="2043" actId="478"/>
          <ac:spMkLst>
            <pc:docMk/>
            <pc:sldMk cId="1359641080" sldId="324"/>
            <ac:spMk id="37" creationId="{90670F8D-4795-480B-B67A-6B5DE4AECE73}"/>
          </ac:spMkLst>
        </pc:spChg>
        <pc:spChg chg="add del mod">
          <ac:chgData name="林千惠" userId="a97fa8b3-1a96-4f68-bcf6-9c24362d0858" providerId="ADAL" clId="{2D60D803-219B-4AB3-B346-10553C597CE5}" dt="2023-04-02T13:50:18.347" v="3019" actId="478"/>
          <ac:spMkLst>
            <pc:docMk/>
            <pc:sldMk cId="1359641080" sldId="324"/>
            <ac:spMk id="38" creationId="{1E833BEC-D858-4E2F-9F6D-9CCBF8C2E5FF}"/>
          </ac:spMkLst>
        </pc:spChg>
        <pc:spChg chg="add mod">
          <ac:chgData name="林千惠" userId="a97fa8b3-1a96-4f68-bcf6-9c24362d0858" providerId="ADAL" clId="{2D60D803-219B-4AB3-B346-10553C597CE5}" dt="2023-03-29T09:22:22.479" v="1813" actId="571"/>
          <ac:spMkLst>
            <pc:docMk/>
            <pc:sldMk cId="1359641080" sldId="324"/>
            <ac:spMk id="39" creationId="{D7125F35-A890-4676-B6AF-77C419ADEBE6}"/>
          </ac:spMkLst>
        </pc:spChg>
        <pc:spChg chg="add mod">
          <ac:chgData name="林千惠" userId="a97fa8b3-1a96-4f68-bcf6-9c24362d0858" providerId="ADAL" clId="{2D60D803-219B-4AB3-B346-10553C597CE5}" dt="2023-03-29T09:22:22.479" v="1813" actId="571"/>
          <ac:spMkLst>
            <pc:docMk/>
            <pc:sldMk cId="1359641080" sldId="324"/>
            <ac:spMk id="40" creationId="{DBEC9DC3-184F-4732-9DDF-2732C6BD1FB8}"/>
          </ac:spMkLst>
        </pc:spChg>
        <pc:spChg chg="add del mod">
          <ac:chgData name="林千惠" userId="a97fa8b3-1a96-4f68-bcf6-9c24362d0858" providerId="ADAL" clId="{2D60D803-219B-4AB3-B346-10553C597CE5}" dt="2023-03-30T02:49:32.178" v="2044" actId="478"/>
          <ac:spMkLst>
            <pc:docMk/>
            <pc:sldMk cId="1359641080" sldId="324"/>
            <ac:spMk id="41" creationId="{F58A19C2-30DE-4770-8457-C638A81BEED4}"/>
          </ac:spMkLst>
        </pc:spChg>
        <pc:spChg chg="add mod">
          <ac:chgData name="林千惠" userId="a97fa8b3-1a96-4f68-bcf6-9c24362d0858" providerId="ADAL" clId="{2D60D803-219B-4AB3-B346-10553C597CE5}" dt="2023-04-02T13:54:40.610" v="3068" actId="554"/>
          <ac:spMkLst>
            <pc:docMk/>
            <pc:sldMk cId="1359641080" sldId="324"/>
            <ac:spMk id="43" creationId="{765FF264-3649-4378-B580-AB836915A5E8}"/>
          </ac:spMkLst>
        </pc:spChg>
        <pc:spChg chg="del">
          <ac:chgData name="林千惠" userId="a97fa8b3-1a96-4f68-bcf6-9c24362d0858" providerId="ADAL" clId="{2D60D803-219B-4AB3-B346-10553C597CE5}" dt="2023-03-29T09:17:03.555" v="1747" actId="478"/>
          <ac:spMkLst>
            <pc:docMk/>
            <pc:sldMk cId="1359641080" sldId="324"/>
            <ac:spMk id="65" creationId="{D38D9D0C-53DD-4960-976E-918CC462B688}"/>
          </ac:spMkLst>
        </pc:spChg>
        <pc:spChg chg="del">
          <ac:chgData name="林千惠" userId="a97fa8b3-1a96-4f68-bcf6-9c24362d0858" providerId="ADAL" clId="{2D60D803-219B-4AB3-B346-10553C597CE5}" dt="2023-03-29T09:17:03.555" v="1747" actId="478"/>
          <ac:spMkLst>
            <pc:docMk/>
            <pc:sldMk cId="1359641080" sldId="324"/>
            <ac:spMk id="66" creationId="{6B07E7EE-F60F-4D1B-961E-03C2D092C682}"/>
          </ac:spMkLst>
        </pc:spChg>
        <pc:spChg chg="del">
          <ac:chgData name="林千惠" userId="a97fa8b3-1a96-4f68-bcf6-9c24362d0858" providerId="ADAL" clId="{2D60D803-219B-4AB3-B346-10553C597CE5}" dt="2023-03-29T09:17:06.538" v="1748" actId="478"/>
          <ac:spMkLst>
            <pc:docMk/>
            <pc:sldMk cId="1359641080" sldId="324"/>
            <ac:spMk id="67" creationId="{0E242396-4AB3-4EF4-9480-E4AC829857E1}"/>
          </ac:spMkLst>
        </pc:spChg>
        <pc:spChg chg="add del mod">
          <ac:chgData name="林千惠" userId="a97fa8b3-1a96-4f68-bcf6-9c24362d0858" providerId="ADAL" clId="{2D60D803-219B-4AB3-B346-10553C597CE5}" dt="2023-04-02T13:39:58.814" v="2865" actId="478"/>
          <ac:spMkLst>
            <pc:docMk/>
            <pc:sldMk cId="1359641080" sldId="324"/>
            <ac:spMk id="70" creationId="{AEB5953A-EA1E-45E8-9D83-7C0BD89D9257}"/>
          </ac:spMkLst>
        </pc:spChg>
        <pc:spChg chg="mod">
          <ac:chgData name="林千惠" userId="a97fa8b3-1a96-4f68-bcf6-9c24362d0858" providerId="ADAL" clId="{2D60D803-219B-4AB3-B346-10553C597CE5}" dt="2023-04-02T14:14:47.960" v="3374" actId="1076"/>
          <ac:spMkLst>
            <pc:docMk/>
            <pc:sldMk cId="1359641080" sldId="324"/>
            <ac:spMk id="379" creationId="{00000000-0000-0000-0000-000000000000}"/>
          </ac:spMkLst>
        </pc:spChg>
        <pc:spChg chg="del mod">
          <ac:chgData name="林千惠" userId="a97fa8b3-1a96-4f68-bcf6-9c24362d0858" providerId="ADAL" clId="{2D60D803-219B-4AB3-B346-10553C597CE5}" dt="2023-03-29T09:17:03.555" v="1747" actId="478"/>
          <ac:spMkLst>
            <pc:docMk/>
            <pc:sldMk cId="1359641080" sldId="324"/>
            <ac:spMk id="380" creationId="{00000000-0000-0000-0000-000000000000}"/>
          </ac:spMkLst>
        </pc:spChg>
        <pc:spChg chg="del">
          <ac:chgData name="林千惠" userId="a97fa8b3-1a96-4f68-bcf6-9c24362d0858" providerId="ADAL" clId="{2D60D803-219B-4AB3-B346-10553C597CE5}" dt="2023-03-29T09:17:10.453" v="1749" actId="478"/>
          <ac:spMkLst>
            <pc:docMk/>
            <pc:sldMk cId="1359641080" sldId="324"/>
            <ac:spMk id="381" creationId="{00000000-0000-0000-0000-000000000000}"/>
          </ac:spMkLst>
        </pc:spChg>
        <pc:spChg chg="del">
          <ac:chgData name="林千惠" userId="a97fa8b3-1a96-4f68-bcf6-9c24362d0858" providerId="ADAL" clId="{2D60D803-219B-4AB3-B346-10553C597CE5}" dt="2023-03-29T09:17:03.555" v="1747" actId="478"/>
          <ac:spMkLst>
            <pc:docMk/>
            <pc:sldMk cId="1359641080" sldId="324"/>
            <ac:spMk id="382" creationId="{00000000-0000-0000-0000-000000000000}"/>
          </ac:spMkLst>
        </pc:spChg>
        <pc:spChg chg="del">
          <ac:chgData name="林千惠" userId="a97fa8b3-1a96-4f68-bcf6-9c24362d0858" providerId="ADAL" clId="{2D60D803-219B-4AB3-B346-10553C597CE5}" dt="2023-03-29T09:17:06.538" v="1748" actId="478"/>
          <ac:spMkLst>
            <pc:docMk/>
            <pc:sldMk cId="1359641080" sldId="324"/>
            <ac:spMk id="383" creationId="{00000000-0000-0000-0000-000000000000}"/>
          </ac:spMkLst>
        </pc:spChg>
        <pc:spChg chg="del">
          <ac:chgData name="林千惠" userId="a97fa8b3-1a96-4f68-bcf6-9c24362d0858" providerId="ADAL" clId="{2D60D803-219B-4AB3-B346-10553C597CE5}" dt="2023-03-29T09:17:03.555" v="1747" actId="478"/>
          <ac:spMkLst>
            <pc:docMk/>
            <pc:sldMk cId="1359641080" sldId="324"/>
            <ac:spMk id="384" creationId="{00000000-0000-0000-0000-000000000000}"/>
          </ac:spMkLst>
        </pc:spChg>
        <pc:spChg chg="del">
          <ac:chgData name="林千惠" userId="a97fa8b3-1a96-4f68-bcf6-9c24362d0858" providerId="ADAL" clId="{2D60D803-219B-4AB3-B346-10553C597CE5}" dt="2023-03-29T09:17:03.555" v="1747" actId="478"/>
          <ac:spMkLst>
            <pc:docMk/>
            <pc:sldMk cId="1359641080" sldId="324"/>
            <ac:spMk id="385" creationId="{00000000-0000-0000-0000-000000000000}"/>
          </ac:spMkLst>
        </pc:spChg>
        <pc:spChg chg="del">
          <ac:chgData name="林千惠" userId="a97fa8b3-1a96-4f68-bcf6-9c24362d0858" providerId="ADAL" clId="{2D60D803-219B-4AB3-B346-10553C597CE5}" dt="2023-03-29T09:17:03.555" v="1747" actId="478"/>
          <ac:spMkLst>
            <pc:docMk/>
            <pc:sldMk cId="1359641080" sldId="324"/>
            <ac:spMk id="386" creationId="{00000000-0000-0000-0000-000000000000}"/>
          </ac:spMkLst>
        </pc:spChg>
        <pc:spChg chg="del">
          <ac:chgData name="林千惠" userId="a97fa8b3-1a96-4f68-bcf6-9c24362d0858" providerId="ADAL" clId="{2D60D803-219B-4AB3-B346-10553C597CE5}" dt="2023-03-29T09:17:06.538" v="1748" actId="478"/>
          <ac:spMkLst>
            <pc:docMk/>
            <pc:sldMk cId="1359641080" sldId="324"/>
            <ac:spMk id="387" creationId="{00000000-0000-0000-0000-000000000000}"/>
          </ac:spMkLst>
        </pc:spChg>
        <pc:spChg chg="del">
          <ac:chgData name="林千惠" userId="a97fa8b3-1a96-4f68-bcf6-9c24362d0858" providerId="ADAL" clId="{2D60D803-219B-4AB3-B346-10553C597CE5}" dt="2023-03-29T09:17:03.555" v="1747" actId="478"/>
          <ac:spMkLst>
            <pc:docMk/>
            <pc:sldMk cId="1359641080" sldId="324"/>
            <ac:spMk id="388" creationId="{00000000-0000-0000-0000-000000000000}"/>
          </ac:spMkLst>
        </pc:spChg>
        <pc:spChg chg="del">
          <ac:chgData name="林千惠" userId="a97fa8b3-1a96-4f68-bcf6-9c24362d0858" providerId="ADAL" clId="{2D60D803-219B-4AB3-B346-10553C597CE5}" dt="2023-03-29T09:17:03.555" v="1747" actId="478"/>
          <ac:spMkLst>
            <pc:docMk/>
            <pc:sldMk cId="1359641080" sldId="324"/>
            <ac:spMk id="389" creationId="{00000000-0000-0000-0000-000000000000}"/>
          </ac:spMkLst>
        </pc:spChg>
        <pc:spChg chg="del">
          <ac:chgData name="林千惠" userId="a97fa8b3-1a96-4f68-bcf6-9c24362d0858" providerId="ADAL" clId="{2D60D803-219B-4AB3-B346-10553C597CE5}" dt="2023-03-29T09:17:03.555" v="1747" actId="478"/>
          <ac:spMkLst>
            <pc:docMk/>
            <pc:sldMk cId="1359641080" sldId="324"/>
            <ac:spMk id="390" creationId="{00000000-0000-0000-0000-000000000000}"/>
          </ac:spMkLst>
        </pc:spChg>
        <pc:spChg chg="del">
          <ac:chgData name="林千惠" userId="a97fa8b3-1a96-4f68-bcf6-9c24362d0858" providerId="ADAL" clId="{2D60D803-219B-4AB3-B346-10553C597CE5}" dt="2023-03-29T09:17:03.555" v="1747" actId="478"/>
          <ac:spMkLst>
            <pc:docMk/>
            <pc:sldMk cId="1359641080" sldId="324"/>
            <ac:spMk id="391" creationId="{00000000-0000-0000-0000-000000000000}"/>
          </ac:spMkLst>
        </pc:spChg>
        <pc:grpChg chg="add del mod">
          <ac:chgData name="林千惠" userId="a97fa8b3-1a96-4f68-bcf6-9c24362d0858" providerId="ADAL" clId="{2D60D803-219B-4AB3-B346-10553C597CE5}" dt="2023-04-02T13:46:40.513" v="2953" actId="478"/>
          <ac:grpSpMkLst>
            <pc:docMk/>
            <pc:sldMk cId="1359641080" sldId="324"/>
            <ac:grpSpMk id="6" creationId="{ED7F9FAA-B6E7-415A-A955-42587702420F}"/>
          </ac:grpSpMkLst>
        </pc:grpChg>
        <pc:grpChg chg="add del mod">
          <ac:chgData name="林千惠" userId="a97fa8b3-1a96-4f68-bcf6-9c24362d0858" providerId="ADAL" clId="{2D60D803-219B-4AB3-B346-10553C597CE5}" dt="2023-04-02T13:45:24.230" v="2946" actId="165"/>
          <ac:grpSpMkLst>
            <pc:docMk/>
            <pc:sldMk cId="1359641080" sldId="324"/>
            <ac:grpSpMk id="19" creationId="{EF4D96D1-E106-429A-B1A5-71087BD30BBC}"/>
          </ac:grpSpMkLst>
        </pc:grpChg>
        <pc:cxnChg chg="add del mod">
          <ac:chgData name="林千惠" userId="a97fa8b3-1a96-4f68-bcf6-9c24362d0858" providerId="ADAL" clId="{2D60D803-219B-4AB3-B346-10553C597CE5}" dt="2023-04-02T13:46:33.812" v="2950" actId="478"/>
          <ac:cxnSpMkLst>
            <pc:docMk/>
            <pc:sldMk cId="1359641080" sldId="324"/>
            <ac:cxnSpMk id="3" creationId="{99E8EE17-BF3B-4F79-A5D9-465FF896180B}"/>
          </ac:cxnSpMkLst>
        </pc:cxnChg>
        <pc:cxnChg chg="add del mod">
          <ac:chgData name="林千惠" userId="a97fa8b3-1a96-4f68-bcf6-9c24362d0858" providerId="ADAL" clId="{2D60D803-219B-4AB3-B346-10553C597CE5}" dt="2023-04-02T13:42:03.906" v="2886" actId="478"/>
          <ac:cxnSpMkLst>
            <pc:docMk/>
            <pc:sldMk cId="1359641080" sldId="324"/>
            <ac:cxnSpMk id="9" creationId="{0C3DB988-BDDB-4F69-BA17-7C486A18AD6C}"/>
          </ac:cxnSpMkLst>
        </pc:cxnChg>
        <pc:cxnChg chg="add del mod">
          <ac:chgData name="林千惠" userId="a97fa8b3-1a96-4f68-bcf6-9c24362d0858" providerId="ADAL" clId="{2D60D803-219B-4AB3-B346-10553C597CE5}" dt="2023-04-02T13:44:46.424" v="2939" actId="478"/>
          <ac:cxnSpMkLst>
            <pc:docMk/>
            <pc:sldMk cId="1359641080" sldId="324"/>
            <ac:cxnSpMk id="12" creationId="{3DE08BAB-A9FB-4192-BDAE-A9F8F2E4831F}"/>
          </ac:cxnSpMkLst>
        </pc:cxnChg>
        <pc:cxnChg chg="add del mod">
          <ac:chgData name="林千惠" userId="a97fa8b3-1a96-4f68-bcf6-9c24362d0858" providerId="ADAL" clId="{2D60D803-219B-4AB3-B346-10553C597CE5}" dt="2023-04-02T13:40:00.315" v="2867" actId="478"/>
          <ac:cxnSpMkLst>
            <pc:docMk/>
            <pc:sldMk cId="1359641080" sldId="324"/>
            <ac:cxnSpMk id="15" creationId="{70689224-D3BB-4D62-814D-C5157555CEE1}"/>
          </ac:cxnSpMkLst>
        </pc:cxnChg>
        <pc:cxnChg chg="add del mod ord">
          <ac:chgData name="林千惠" userId="a97fa8b3-1a96-4f68-bcf6-9c24362d0858" providerId="ADAL" clId="{2D60D803-219B-4AB3-B346-10553C597CE5}" dt="2023-03-30T02:58:17.315" v="2181" actId="478"/>
          <ac:cxnSpMkLst>
            <pc:docMk/>
            <pc:sldMk cId="1359641080" sldId="324"/>
            <ac:cxnSpMk id="18" creationId="{EE5E2C1F-C466-4F30-9472-A55D179D62BE}"/>
          </ac:cxnSpMkLst>
        </pc:cxnChg>
        <pc:cxnChg chg="add mod">
          <ac:chgData name="林千惠" userId="a97fa8b3-1a96-4f68-bcf6-9c24362d0858" providerId="ADAL" clId="{2D60D803-219B-4AB3-B346-10553C597CE5}" dt="2023-04-02T13:53:17.506" v="3057" actId="1076"/>
          <ac:cxnSpMkLst>
            <pc:docMk/>
            <pc:sldMk cId="1359641080" sldId="324"/>
            <ac:cxnSpMk id="33" creationId="{51A358AD-7D6D-4CF8-B859-11309980319B}"/>
          </ac:cxnSpMkLst>
        </pc:cxnChg>
        <pc:cxnChg chg="add del mod">
          <ac:chgData name="林千惠" userId="a97fa8b3-1a96-4f68-bcf6-9c24362d0858" providerId="ADAL" clId="{2D60D803-219B-4AB3-B346-10553C597CE5}" dt="2023-04-02T13:55:23.603" v="3076" actId="478"/>
          <ac:cxnSpMkLst>
            <pc:docMk/>
            <pc:sldMk cId="1359641080" sldId="324"/>
            <ac:cxnSpMk id="34" creationId="{78C9956C-DCAF-4521-A3BE-48C223C16A66}"/>
          </ac:cxnSpMkLst>
        </pc:cxnChg>
        <pc:cxnChg chg="add mod">
          <ac:chgData name="林千惠" userId="a97fa8b3-1a96-4f68-bcf6-9c24362d0858" providerId="ADAL" clId="{2D60D803-219B-4AB3-B346-10553C597CE5}" dt="2023-04-02T13:53:17.506" v="3057" actId="1076"/>
          <ac:cxnSpMkLst>
            <pc:docMk/>
            <pc:sldMk cId="1359641080" sldId="324"/>
            <ac:cxnSpMk id="37" creationId="{2F2E2072-B173-4E9B-8B44-5F9128B1438C}"/>
          </ac:cxnSpMkLst>
        </pc:cxnChg>
        <pc:cxnChg chg="add mod">
          <ac:chgData name="林千惠" userId="a97fa8b3-1a96-4f68-bcf6-9c24362d0858" providerId="ADAL" clId="{2D60D803-219B-4AB3-B346-10553C597CE5}" dt="2023-04-02T13:53:17.506" v="3057" actId="1076"/>
          <ac:cxnSpMkLst>
            <pc:docMk/>
            <pc:sldMk cId="1359641080" sldId="324"/>
            <ac:cxnSpMk id="39" creationId="{AABEBEE2-563F-444C-98CF-04F095E6D14A}"/>
          </ac:cxnSpMkLst>
        </pc:cxnChg>
        <pc:cxnChg chg="add mod">
          <ac:chgData name="林千惠" userId="a97fa8b3-1a96-4f68-bcf6-9c24362d0858" providerId="ADAL" clId="{2D60D803-219B-4AB3-B346-10553C597CE5}" dt="2023-04-02T13:53:17.506" v="3057" actId="1076"/>
          <ac:cxnSpMkLst>
            <pc:docMk/>
            <pc:sldMk cId="1359641080" sldId="324"/>
            <ac:cxnSpMk id="40" creationId="{1972CED9-BAF1-4C91-91C5-6DAAA02CC2DE}"/>
          </ac:cxnSpMkLst>
        </pc:cxnChg>
        <pc:cxnChg chg="add mod">
          <ac:chgData name="林千惠" userId="a97fa8b3-1a96-4f68-bcf6-9c24362d0858" providerId="ADAL" clId="{2D60D803-219B-4AB3-B346-10553C597CE5}" dt="2023-04-02T13:53:17.506" v="3057" actId="1076"/>
          <ac:cxnSpMkLst>
            <pc:docMk/>
            <pc:sldMk cId="1359641080" sldId="324"/>
            <ac:cxnSpMk id="41" creationId="{5257D1B1-E32B-4D7B-911D-26251E7F6E6E}"/>
          </ac:cxnSpMkLst>
        </pc:cxnChg>
        <pc:cxnChg chg="add mod">
          <ac:chgData name="林千惠" userId="a97fa8b3-1a96-4f68-bcf6-9c24362d0858" providerId="ADAL" clId="{2D60D803-219B-4AB3-B346-10553C597CE5}" dt="2023-04-02T13:53:17.506" v="3057" actId="1076"/>
          <ac:cxnSpMkLst>
            <pc:docMk/>
            <pc:sldMk cId="1359641080" sldId="324"/>
            <ac:cxnSpMk id="42" creationId="{BC5DCD30-EB02-46D5-96F9-E32C9C63DC86}"/>
          </ac:cxnSpMkLst>
        </pc:cxnChg>
        <pc:cxnChg chg="add mod">
          <ac:chgData name="林千惠" userId="a97fa8b3-1a96-4f68-bcf6-9c24362d0858" providerId="ADAL" clId="{2D60D803-219B-4AB3-B346-10553C597CE5}" dt="2023-04-02T13:55:28.073" v="3077" actId="571"/>
          <ac:cxnSpMkLst>
            <pc:docMk/>
            <pc:sldMk cId="1359641080" sldId="324"/>
            <ac:cxnSpMk id="44" creationId="{699A09DC-B9A2-4930-B90A-A555E812B21F}"/>
          </ac:cxnSpMkLst>
        </pc:cxnChg>
        <pc:cxnChg chg="del">
          <ac:chgData name="林千惠" userId="a97fa8b3-1a96-4f68-bcf6-9c24362d0858" providerId="ADAL" clId="{2D60D803-219B-4AB3-B346-10553C597CE5}" dt="2023-03-29T09:17:03.555" v="1747" actId="478"/>
          <ac:cxnSpMkLst>
            <pc:docMk/>
            <pc:sldMk cId="1359641080" sldId="324"/>
            <ac:cxnSpMk id="60" creationId="{6692FFA1-4875-43CD-91B7-4D25F3FDAD4A}"/>
          </ac:cxnSpMkLst>
        </pc:cxnChg>
        <pc:cxnChg chg="del">
          <ac:chgData name="林千惠" userId="a97fa8b3-1a96-4f68-bcf6-9c24362d0858" providerId="ADAL" clId="{2D60D803-219B-4AB3-B346-10553C597CE5}" dt="2023-03-29T09:17:03.555" v="1747" actId="478"/>
          <ac:cxnSpMkLst>
            <pc:docMk/>
            <pc:sldMk cId="1359641080" sldId="324"/>
            <ac:cxnSpMk id="62" creationId="{159CCEDC-5175-4C6E-9FEA-CB21DD1348B6}"/>
          </ac:cxnSpMkLst>
        </pc:cxnChg>
        <pc:cxnChg chg="del">
          <ac:chgData name="林千惠" userId="a97fa8b3-1a96-4f68-bcf6-9c24362d0858" providerId="ADAL" clId="{2D60D803-219B-4AB3-B346-10553C597CE5}" dt="2023-03-29T09:17:03.555" v="1747" actId="478"/>
          <ac:cxnSpMkLst>
            <pc:docMk/>
            <pc:sldMk cId="1359641080" sldId="324"/>
            <ac:cxnSpMk id="63" creationId="{FFEA4A66-AB81-4F5E-A4BB-2F04DE076CC1}"/>
          </ac:cxnSpMkLst>
        </pc:cxnChg>
        <pc:cxnChg chg="del">
          <ac:chgData name="林千惠" userId="a97fa8b3-1a96-4f68-bcf6-9c24362d0858" providerId="ADAL" clId="{2D60D803-219B-4AB3-B346-10553C597CE5}" dt="2023-03-29T09:17:03.555" v="1747" actId="478"/>
          <ac:cxnSpMkLst>
            <pc:docMk/>
            <pc:sldMk cId="1359641080" sldId="324"/>
            <ac:cxnSpMk id="64" creationId="{0876336C-6E4F-4381-83B9-3FB94ADC79B2}"/>
          </ac:cxnSpMkLst>
        </pc:cxnChg>
        <pc:cxnChg chg="del">
          <ac:chgData name="林千惠" userId="a97fa8b3-1a96-4f68-bcf6-9c24362d0858" providerId="ADAL" clId="{2D60D803-219B-4AB3-B346-10553C597CE5}" dt="2023-03-29T09:17:03.555" v="1747" actId="478"/>
          <ac:cxnSpMkLst>
            <pc:docMk/>
            <pc:sldMk cId="1359641080" sldId="324"/>
            <ac:cxnSpMk id="68" creationId="{271C9D5A-6BFB-47C2-BBC1-90B5CCC11B6C}"/>
          </ac:cxnSpMkLst>
        </pc:cxnChg>
        <pc:cxnChg chg="add del mod">
          <ac:chgData name="林千惠" userId="a97fa8b3-1a96-4f68-bcf6-9c24362d0858" providerId="ADAL" clId="{2D60D803-219B-4AB3-B346-10553C597CE5}" dt="2023-04-02T13:39:59.482" v="2866" actId="478"/>
          <ac:cxnSpMkLst>
            <pc:docMk/>
            <pc:sldMk cId="1359641080" sldId="324"/>
            <ac:cxnSpMk id="69" creationId="{EC3AE2D6-4DA6-487E-BBA1-C7756B406D2A}"/>
          </ac:cxnSpMkLst>
        </pc:cxnChg>
        <pc:cxnChg chg="add del mod">
          <ac:chgData name="林千惠" userId="a97fa8b3-1a96-4f68-bcf6-9c24362d0858" providerId="ADAL" clId="{2D60D803-219B-4AB3-B346-10553C597CE5}" dt="2023-04-02T13:45:14.733" v="2944" actId="478"/>
          <ac:cxnSpMkLst>
            <pc:docMk/>
            <pc:sldMk cId="1359641080" sldId="324"/>
            <ac:cxnSpMk id="71" creationId="{B5046E61-1D84-4998-83CB-DB0100001E06}"/>
          </ac:cxnSpMkLst>
        </pc:cxnChg>
        <pc:cxnChg chg="del">
          <ac:chgData name="林千惠" userId="a97fa8b3-1a96-4f68-bcf6-9c24362d0858" providerId="ADAL" clId="{2D60D803-219B-4AB3-B346-10553C597CE5}" dt="2023-03-29T09:17:03.555" v="1747" actId="478"/>
          <ac:cxnSpMkLst>
            <pc:docMk/>
            <pc:sldMk cId="1359641080" sldId="324"/>
            <ac:cxnSpMk id="392" creationId="{00000000-0000-0000-0000-000000000000}"/>
          </ac:cxnSpMkLst>
        </pc:cxnChg>
        <pc:cxnChg chg="del mod">
          <ac:chgData name="林千惠" userId="a97fa8b3-1a96-4f68-bcf6-9c24362d0858" providerId="ADAL" clId="{2D60D803-219B-4AB3-B346-10553C597CE5}" dt="2023-03-29T09:17:03.555" v="1747" actId="478"/>
          <ac:cxnSpMkLst>
            <pc:docMk/>
            <pc:sldMk cId="1359641080" sldId="324"/>
            <ac:cxnSpMk id="393" creationId="{00000000-0000-0000-0000-000000000000}"/>
          </ac:cxnSpMkLst>
        </pc:cxnChg>
        <pc:cxnChg chg="del mod">
          <ac:chgData name="林千惠" userId="a97fa8b3-1a96-4f68-bcf6-9c24362d0858" providerId="ADAL" clId="{2D60D803-219B-4AB3-B346-10553C597CE5}" dt="2023-03-29T09:17:03.555" v="1747" actId="478"/>
          <ac:cxnSpMkLst>
            <pc:docMk/>
            <pc:sldMk cId="1359641080" sldId="324"/>
            <ac:cxnSpMk id="395" creationId="{00000000-0000-0000-0000-000000000000}"/>
          </ac:cxnSpMkLst>
        </pc:cxnChg>
        <pc:cxnChg chg="del">
          <ac:chgData name="林千惠" userId="a97fa8b3-1a96-4f68-bcf6-9c24362d0858" providerId="ADAL" clId="{2D60D803-219B-4AB3-B346-10553C597CE5}" dt="2023-03-29T09:17:03.555" v="1747" actId="478"/>
          <ac:cxnSpMkLst>
            <pc:docMk/>
            <pc:sldMk cId="1359641080" sldId="324"/>
            <ac:cxnSpMk id="396" creationId="{00000000-0000-0000-0000-000000000000}"/>
          </ac:cxnSpMkLst>
        </pc:cxnChg>
      </pc:sldChg>
      <pc:sldChg chg="addSp delSp modSp add mod modAnim">
        <pc:chgData name="林千惠" userId="a97fa8b3-1a96-4f68-bcf6-9c24362d0858" providerId="ADAL" clId="{2D60D803-219B-4AB3-B346-10553C597CE5}" dt="2023-04-02T14:18:38.057" v="3417" actId="207"/>
        <pc:sldMkLst>
          <pc:docMk/>
          <pc:sldMk cId="68461504" sldId="325"/>
        </pc:sldMkLst>
        <pc:spChg chg="del">
          <ac:chgData name="林千惠" userId="a97fa8b3-1a96-4f68-bcf6-9c24362d0858" providerId="ADAL" clId="{2D60D803-219B-4AB3-B346-10553C597CE5}" dt="2023-03-29T09:33:38.225" v="1906" actId="478"/>
          <ac:spMkLst>
            <pc:docMk/>
            <pc:sldMk cId="68461504" sldId="325"/>
            <ac:spMk id="5" creationId="{88A46BA9-D4D4-461B-B981-9C5EFFE54C5E}"/>
          </ac:spMkLst>
        </pc:spChg>
        <pc:spChg chg="del">
          <ac:chgData name="林千惠" userId="a97fa8b3-1a96-4f68-bcf6-9c24362d0858" providerId="ADAL" clId="{2D60D803-219B-4AB3-B346-10553C597CE5}" dt="2023-03-29T09:33:33.577" v="1904" actId="478"/>
          <ac:spMkLst>
            <pc:docMk/>
            <pc:sldMk cId="68461504" sldId="325"/>
            <ac:spMk id="6" creationId="{568CA29F-DF03-4634-9CAE-E6E331D8939D}"/>
          </ac:spMkLst>
        </pc:spChg>
        <pc:spChg chg="del">
          <ac:chgData name="林千惠" userId="a97fa8b3-1a96-4f68-bcf6-9c24362d0858" providerId="ADAL" clId="{2D60D803-219B-4AB3-B346-10553C597CE5}" dt="2023-03-29T09:33:33.577" v="1904" actId="478"/>
          <ac:spMkLst>
            <pc:docMk/>
            <pc:sldMk cId="68461504" sldId="325"/>
            <ac:spMk id="7" creationId="{97D2FE2B-6ACF-4400-8056-ACA8C4776F28}"/>
          </ac:spMkLst>
        </pc:spChg>
        <pc:spChg chg="add del mod">
          <ac:chgData name="林千惠" userId="a97fa8b3-1a96-4f68-bcf6-9c24362d0858" providerId="ADAL" clId="{2D60D803-219B-4AB3-B346-10553C597CE5}" dt="2023-04-02T13:58:24.599" v="3083"/>
          <ac:spMkLst>
            <pc:docMk/>
            <pc:sldMk cId="68461504" sldId="325"/>
            <ac:spMk id="8" creationId="{A56463A7-C530-4BC0-BF47-5F17519C0F43}"/>
          </ac:spMkLst>
        </pc:spChg>
        <pc:spChg chg="add del mod">
          <ac:chgData name="林千惠" userId="a97fa8b3-1a96-4f68-bcf6-9c24362d0858" providerId="ADAL" clId="{2D60D803-219B-4AB3-B346-10553C597CE5}" dt="2023-04-02T13:58:24.599" v="3083"/>
          <ac:spMkLst>
            <pc:docMk/>
            <pc:sldMk cId="68461504" sldId="325"/>
            <ac:spMk id="10" creationId="{00416919-8CED-46AF-89DC-5DC52FD22031}"/>
          </ac:spMkLst>
        </pc:spChg>
        <pc:spChg chg="add del mod">
          <ac:chgData name="林千惠" userId="a97fa8b3-1a96-4f68-bcf6-9c24362d0858" providerId="ADAL" clId="{2D60D803-219B-4AB3-B346-10553C597CE5}" dt="2023-04-02T13:58:24.599" v="3083"/>
          <ac:spMkLst>
            <pc:docMk/>
            <pc:sldMk cId="68461504" sldId="325"/>
            <ac:spMk id="11" creationId="{DF1F1AE1-A9DE-48F3-AE72-C36266AF40FD}"/>
          </ac:spMkLst>
        </pc:spChg>
        <pc:spChg chg="add del mod">
          <ac:chgData name="林千惠" userId="a97fa8b3-1a96-4f68-bcf6-9c24362d0858" providerId="ADAL" clId="{2D60D803-219B-4AB3-B346-10553C597CE5}" dt="2023-04-02T13:58:24.599" v="3083"/>
          <ac:spMkLst>
            <pc:docMk/>
            <pc:sldMk cId="68461504" sldId="325"/>
            <ac:spMk id="12" creationId="{92167F6A-CD26-4A95-90EC-3FD561848139}"/>
          </ac:spMkLst>
        </pc:spChg>
        <pc:spChg chg="add del mod">
          <ac:chgData name="林千惠" userId="a97fa8b3-1a96-4f68-bcf6-9c24362d0858" providerId="ADAL" clId="{2D60D803-219B-4AB3-B346-10553C597CE5}" dt="2023-04-02T13:58:24.599" v="3083"/>
          <ac:spMkLst>
            <pc:docMk/>
            <pc:sldMk cId="68461504" sldId="325"/>
            <ac:spMk id="14" creationId="{3E07BE41-FFF2-48DC-BD79-31BBED674FC3}"/>
          </ac:spMkLst>
        </pc:spChg>
        <pc:spChg chg="add del mod">
          <ac:chgData name="林千惠" userId="a97fa8b3-1a96-4f68-bcf6-9c24362d0858" providerId="ADAL" clId="{2D60D803-219B-4AB3-B346-10553C597CE5}" dt="2023-04-02T13:58:24.599" v="3083"/>
          <ac:spMkLst>
            <pc:docMk/>
            <pc:sldMk cId="68461504" sldId="325"/>
            <ac:spMk id="15" creationId="{E82AC73C-9B06-4F7D-B92C-4ECC91299710}"/>
          </ac:spMkLst>
        </pc:spChg>
        <pc:spChg chg="add del mod">
          <ac:chgData name="林千惠" userId="a97fa8b3-1a96-4f68-bcf6-9c24362d0858" providerId="ADAL" clId="{2D60D803-219B-4AB3-B346-10553C597CE5}" dt="2023-04-02T13:58:24.599" v="3083"/>
          <ac:spMkLst>
            <pc:docMk/>
            <pc:sldMk cId="68461504" sldId="325"/>
            <ac:spMk id="16" creationId="{0F333852-A8AB-460F-8693-180CD665AECA}"/>
          </ac:spMkLst>
        </pc:spChg>
        <pc:spChg chg="add del mod">
          <ac:chgData name="林千惠" userId="a97fa8b3-1a96-4f68-bcf6-9c24362d0858" providerId="ADAL" clId="{2D60D803-219B-4AB3-B346-10553C597CE5}" dt="2023-04-02T13:58:24.599" v="3083"/>
          <ac:spMkLst>
            <pc:docMk/>
            <pc:sldMk cId="68461504" sldId="325"/>
            <ac:spMk id="17" creationId="{438EF325-F203-4DC3-AB64-B9E8DE8D8420}"/>
          </ac:spMkLst>
        </pc:spChg>
        <pc:spChg chg="add del mod">
          <ac:chgData name="林千惠" userId="a97fa8b3-1a96-4f68-bcf6-9c24362d0858" providerId="ADAL" clId="{2D60D803-219B-4AB3-B346-10553C597CE5}" dt="2023-04-02T13:58:24.599" v="3083"/>
          <ac:spMkLst>
            <pc:docMk/>
            <pc:sldMk cId="68461504" sldId="325"/>
            <ac:spMk id="18" creationId="{7A664047-A8CD-43EF-AE0B-CA19E35CC0C8}"/>
          </ac:spMkLst>
        </pc:spChg>
        <pc:spChg chg="add del">
          <ac:chgData name="林千惠" userId="a97fa8b3-1a96-4f68-bcf6-9c24362d0858" providerId="ADAL" clId="{2D60D803-219B-4AB3-B346-10553C597CE5}" dt="2023-03-29T09:36:47.519" v="1920" actId="11529"/>
          <ac:spMkLst>
            <pc:docMk/>
            <pc:sldMk cId="68461504" sldId="325"/>
            <ac:spMk id="19" creationId="{1443CD81-A0F5-496A-9AE4-463190DB7F51}"/>
          </ac:spMkLst>
        </pc:spChg>
        <pc:spChg chg="add del mod">
          <ac:chgData name="林千惠" userId="a97fa8b3-1a96-4f68-bcf6-9c24362d0858" providerId="ADAL" clId="{2D60D803-219B-4AB3-B346-10553C597CE5}" dt="2023-04-02T13:58:24.599" v="3083"/>
          <ac:spMkLst>
            <pc:docMk/>
            <pc:sldMk cId="68461504" sldId="325"/>
            <ac:spMk id="19" creationId="{73E4A87A-4303-4CFC-8CDC-3AA7E57EDFFE}"/>
          </ac:spMkLst>
        </pc:spChg>
        <pc:spChg chg="add del mod">
          <ac:chgData name="林千惠" userId="a97fa8b3-1a96-4f68-bcf6-9c24362d0858" providerId="ADAL" clId="{2D60D803-219B-4AB3-B346-10553C597CE5}" dt="2023-04-02T13:58:24.599" v="3083"/>
          <ac:spMkLst>
            <pc:docMk/>
            <pc:sldMk cId="68461504" sldId="325"/>
            <ac:spMk id="20" creationId="{09C70D9E-6AFE-4664-BEC3-9E5AA3D7182C}"/>
          </ac:spMkLst>
        </pc:spChg>
        <pc:spChg chg="add del mod">
          <ac:chgData name="林千惠" userId="a97fa8b3-1a96-4f68-bcf6-9c24362d0858" providerId="ADAL" clId="{2D60D803-219B-4AB3-B346-10553C597CE5}" dt="2023-04-02T13:58:24.599" v="3083"/>
          <ac:spMkLst>
            <pc:docMk/>
            <pc:sldMk cId="68461504" sldId="325"/>
            <ac:spMk id="22" creationId="{5CABDE0F-6463-405D-B5BE-F1D38EF55FB8}"/>
          </ac:spMkLst>
        </pc:spChg>
        <pc:spChg chg="add del mod">
          <ac:chgData name="林千惠" userId="a97fa8b3-1a96-4f68-bcf6-9c24362d0858" providerId="ADAL" clId="{2D60D803-219B-4AB3-B346-10553C597CE5}" dt="2023-04-02T13:58:24.599" v="3083"/>
          <ac:spMkLst>
            <pc:docMk/>
            <pc:sldMk cId="68461504" sldId="325"/>
            <ac:spMk id="23" creationId="{642822CF-6497-4B9C-9271-E465CDBEFFE5}"/>
          </ac:spMkLst>
        </pc:spChg>
        <pc:spChg chg="add del mod">
          <ac:chgData name="林千惠" userId="a97fa8b3-1a96-4f68-bcf6-9c24362d0858" providerId="ADAL" clId="{2D60D803-219B-4AB3-B346-10553C597CE5}" dt="2023-04-02T13:58:24.599" v="3083"/>
          <ac:spMkLst>
            <pc:docMk/>
            <pc:sldMk cId="68461504" sldId="325"/>
            <ac:spMk id="24" creationId="{1BB35D1A-63C8-4BEC-9639-37F5CFE1C533}"/>
          </ac:spMkLst>
        </pc:spChg>
        <pc:spChg chg="add del mod">
          <ac:chgData name="林千惠" userId="a97fa8b3-1a96-4f68-bcf6-9c24362d0858" providerId="ADAL" clId="{2D60D803-219B-4AB3-B346-10553C597CE5}" dt="2023-04-02T13:58:24.599" v="3083"/>
          <ac:spMkLst>
            <pc:docMk/>
            <pc:sldMk cId="68461504" sldId="325"/>
            <ac:spMk id="25" creationId="{D9F098FF-652E-4F1B-9D76-43DB761A5D61}"/>
          </ac:spMkLst>
        </pc:spChg>
        <pc:spChg chg="add del mod">
          <ac:chgData name="林千惠" userId="a97fa8b3-1a96-4f68-bcf6-9c24362d0858" providerId="ADAL" clId="{2D60D803-219B-4AB3-B346-10553C597CE5}" dt="2023-04-02T13:58:24.599" v="3083"/>
          <ac:spMkLst>
            <pc:docMk/>
            <pc:sldMk cId="68461504" sldId="325"/>
            <ac:spMk id="26" creationId="{59F89DDA-0D95-4CA7-BBC1-2F05BF8B4E4A}"/>
          </ac:spMkLst>
        </pc:spChg>
        <pc:spChg chg="add del mod">
          <ac:chgData name="林千惠" userId="a97fa8b3-1a96-4f68-bcf6-9c24362d0858" providerId="ADAL" clId="{2D60D803-219B-4AB3-B346-10553C597CE5}" dt="2023-04-02T13:58:24.599" v="3083"/>
          <ac:spMkLst>
            <pc:docMk/>
            <pc:sldMk cId="68461504" sldId="325"/>
            <ac:spMk id="27" creationId="{53459AC9-3A00-4CEC-873A-944F174B9BEE}"/>
          </ac:spMkLst>
        </pc:spChg>
        <pc:spChg chg="add del">
          <ac:chgData name="林千惠" userId="a97fa8b3-1a96-4f68-bcf6-9c24362d0858" providerId="ADAL" clId="{2D60D803-219B-4AB3-B346-10553C597CE5}" dt="2023-03-29T09:39:06.547" v="1934" actId="11529"/>
          <ac:spMkLst>
            <pc:docMk/>
            <pc:sldMk cId="68461504" sldId="325"/>
            <ac:spMk id="27" creationId="{66FD9A4F-30C8-4E4A-B811-7785B057B305}"/>
          </ac:spMkLst>
        </pc:spChg>
        <pc:spChg chg="add del mod">
          <ac:chgData name="林千惠" userId="a97fa8b3-1a96-4f68-bcf6-9c24362d0858" providerId="ADAL" clId="{2D60D803-219B-4AB3-B346-10553C597CE5}" dt="2023-04-02T13:58:24.599" v="3083"/>
          <ac:spMkLst>
            <pc:docMk/>
            <pc:sldMk cId="68461504" sldId="325"/>
            <ac:spMk id="28" creationId="{C7D5E629-E41E-42B6-A3DB-6E8F0C21546D}"/>
          </ac:spMkLst>
        </pc:spChg>
        <pc:spChg chg="add del mod">
          <ac:chgData name="林千惠" userId="a97fa8b3-1a96-4f68-bcf6-9c24362d0858" providerId="ADAL" clId="{2D60D803-219B-4AB3-B346-10553C597CE5}" dt="2023-04-02T13:58:24.599" v="3083"/>
          <ac:spMkLst>
            <pc:docMk/>
            <pc:sldMk cId="68461504" sldId="325"/>
            <ac:spMk id="30" creationId="{D88B3766-5E82-4F9D-83D6-FE28F47DF79C}"/>
          </ac:spMkLst>
        </pc:spChg>
        <pc:spChg chg="add del mod">
          <ac:chgData name="林千惠" userId="a97fa8b3-1a96-4f68-bcf6-9c24362d0858" providerId="ADAL" clId="{2D60D803-219B-4AB3-B346-10553C597CE5}" dt="2023-03-29T09:40:03.171" v="1943"/>
          <ac:spMkLst>
            <pc:docMk/>
            <pc:sldMk cId="68461504" sldId="325"/>
            <ac:spMk id="31" creationId="{787A8444-4B02-4233-9CDE-3F978305C7A2}"/>
          </ac:spMkLst>
        </pc:spChg>
        <pc:spChg chg="add del mod">
          <ac:chgData name="林千惠" userId="a97fa8b3-1a96-4f68-bcf6-9c24362d0858" providerId="ADAL" clId="{2D60D803-219B-4AB3-B346-10553C597CE5}" dt="2023-04-02T13:58:24.599" v="3083"/>
          <ac:spMkLst>
            <pc:docMk/>
            <pc:sldMk cId="68461504" sldId="325"/>
            <ac:spMk id="31" creationId="{C1338C8E-F5C0-496C-B948-C101F4519651}"/>
          </ac:spMkLst>
        </pc:spChg>
        <pc:spChg chg="add del mod">
          <ac:chgData name="林千惠" userId="a97fa8b3-1a96-4f68-bcf6-9c24362d0858" providerId="ADAL" clId="{2D60D803-219B-4AB3-B346-10553C597CE5}" dt="2023-04-02T13:58:24.599" v="3083"/>
          <ac:spMkLst>
            <pc:docMk/>
            <pc:sldMk cId="68461504" sldId="325"/>
            <ac:spMk id="32" creationId="{13D93276-1C83-450B-A2BC-3307769B5164}"/>
          </ac:spMkLst>
        </pc:spChg>
        <pc:spChg chg="add del mod">
          <ac:chgData name="林千惠" userId="a97fa8b3-1a96-4f68-bcf6-9c24362d0858" providerId="ADAL" clId="{2D60D803-219B-4AB3-B346-10553C597CE5}" dt="2023-04-02T13:58:24.599" v="3083"/>
          <ac:spMkLst>
            <pc:docMk/>
            <pc:sldMk cId="68461504" sldId="325"/>
            <ac:spMk id="33" creationId="{31F4C4CA-EC81-4540-804E-B16454A6293D}"/>
          </ac:spMkLst>
        </pc:spChg>
        <pc:spChg chg="add del">
          <ac:chgData name="林千惠" userId="a97fa8b3-1a96-4f68-bcf6-9c24362d0858" providerId="ADAL" clId="{2D60D803-219B-4AB3-B346-10553C597CE5}" dt="2023-03-29T09:40:35.156" v="1946" actId="11529"/>
          <ac:spMkLst>
            <pc:docMk/>
            <pc:sldMk cId="68461504" sldId="325"/>
            <ac:spMk id="33" creationId="{D1BA7AB3-47F6-4142-9F92-F2B96C5F9FAA}"/>
          </ac:spMkLst>
        </pc:spChg>
        <pc:spChg chg="del">
          <ac:chgData name="林千惠" userId="a97fa8b3-1a96-4f68-bcf6-9c24362d0858" providerId="ADAL" clId="{2D60D803-219B-4AB3-B346-10553C597CE5}" dt="2023-03-29T09:33:33.577" v="1904" actId="478"/>
          <ac:spMkLst>
            <pc:docMk/>
            <pc:sldMk cId="68461504" sldId="325"/>
            <ac:spMk id="34" creationId="{1428156C-35A2-4F9A-88CB-93A2B9B1FDC6}"/>
          </ac:spMkLst>
        </pc:spChg>
        <pc:spChg chg="add del mod">
          <ac:chgData name="林千惠" userId="a97fa8b3-1a96-4f68-bcf6-9c24362d0858" providerId="ADAL" clId="{2D60D803-219B-4AB3-B346-10553C597CE5}" dt="2023-04-02T13:58:24.599" v="3083"/>
          <ac:spMkLst>
            <pc:docMk/>
            <pc:sldMk cId="68461504" sldId="325"/>
            <ac:spMk id="34" creationId="{AD42C8D3-1BA9-400E-A9A5-C34413D2EAFE}"/>
          </ac:spMkLst>
        </pc:spChg>
        <pc:spChg chg="del">
          <ac:chgData name="林千惠" userId="a97fa8b3-1a96-4f68-bcf6-9c24362d0858" providerId="ADAL" clId="{2D60D803-219B-4AB3-B346-10553C597CE5}" dt="2023-03-29T09:33:33.577" v="1904" actId="478"/>
          <ac:spMkLst>
            <pc:docMk/>
            <pc:sldMk cId="68461504" sldId="325"/>
            <ac:spMk id="35" creationId="{0A722DBC-5FFC-4CD2-B472-CB5FF758AA66}"/>
          </ac:spMkLst>
        </pc:spChg>
        <pc:spChg chg="add del mod">
          <ac:chgData name="林千惠" userId="a97fa8b3-1a96-4f68-bcf6-9c24362d0858" providerId="ADAL" clId="{2D60D803-219B-4AB3-B346-10553C597CE5}" dt="2023-04-02T13:58:24.599" v="3083"/>
          <ac:spMkLst>
            <pc:docMk/>
            <pc:sldMk cId="68461504" sldId="325"/>
            <ac:spMk id="35" creationId="{89BF1CC4-FEDE-4584-8370-361A6F3C8926}"/>
          </ac:spMkLst>
        </pc:spChg>
        <pc:spChg chg="del">
          <ac:chgData name="林千惠" userId="a97fa8b3-1a96-4f68-bcf6-9c24362d0858" providerId="ADAL" clId="{2D60D803-219B-4AB3-B346-10553C597CE5}" dt="2023-03-29T09:33:35.818" v="1905" actId="478"/>
          <ac:spMkLst>
            <pc:docMk/>
            <pc:sldMk cId="68461504" sldId="325"/>
            <ac:spMk id="36" creationId="{5C562024-62E7-4E40-8785-D6414AC43461}"/>
          </ac:spMkLst>
        </pc:spChg>
        <pc:spChg chg="add del mod">
          <ac:chgData name="林千惠" userId="a97fa8b3-1a96-4f68-bcf6-9c24362d0858" providerId="ADAL" clId="{2D60D803-219B-4AB3-B346-10553C597CE5}" dt="2023-04-02T13:58:24.599" v="3083"/>
          <ac:spMkLst>
            <pc:docMk/>
            <pc:sldMk cId="68461504" sldId="325"/>
            <ac:spMk id="36" creationId="{9DDB6CAD-F7F7-433E-A8E3-70C4AECD8642}"/>
          </ac:spMkLst>
        </pc:spChg>
        <pc:spChg chg="del">
          <ac:chgData name="林千惠" userId="a97fa8b3-1a96-4f68-bcf6-9c24362d0858" providerId="ADAL" clId="{2D60D803-219B-4AB3-B346-10553C597CE5}" dt="2023-03-29T09:33:33.577" v="1904" actId="478"/>
          <ac:spMkLst>
            <pc:docMk/>
            <pc:sldMk cId="68461504" sldId="325"/>
            <ac:spMk id="37" creationId="{90670F8D-4795-480B-B67A-6B5DE4AECE73}"/>
          </ac:spMkLst>
        </pc:spChg>
        <pc:spChg chg="del">
          <ac:chgData name="林千惠" userId="a97fa8b3-1a96-4f68-bcf6-9c24362d0858" providerId="ADAL" clId="{2D60D803-219B-4AB3-B346-10553C597CE5}" dt="2023-03-29T09:33:33.577" v="1904" actId="478"/>
          <ac:spMkLst>
            <pc:docMk/>
            <pc:sldMk cId="68461504" sldId="325"/>
            <ac:spMk id="38" creationId="{1E833BEC-D858-4E2F-9F6D-9CCBF8C2E5FF}"/>
          </ac:spMkLst>
        </pc:spChg>
        <pc:spChg chg="add del mod">
          <ac:chgData name="林千惠" userId="a97fa8b3-1a96-4f68-bcf6-9c24362d0858" providerId="ADAL" clId="{2D60D803-219B-4AB3-B346-10553C597CE5}" dt="2023-04-02T13:58:24.599" v="3083"/>
          <ac:spMkLst>
            <pc:docMk/>
            <pc:sldMk cId="68461504" sldId="325"/>
            <ac:spMk id="38" creationId="{B6100A2D-B0BD-492A-AD40-072C343F8CE2}"/>
          </ac:spMkLst>
        </pc:spChg>
        <pc:spChg chg="add del mod">
          <ac:chgData name="林千惠" userId="a97fa8b3-1a96-4f68-bcf6-9c24362d0858" providerId="ADAL" clId="{2D60D803-219B-4AB3-B346-10553C597CE5}" dt="2023-04-02T13:58:24.599" v="3083"/>
          <ac:spMkLst>
            <pc:docMk/>
            <pc:sldMk cId="68461504" sldId="325"/>
            <ac:spMk id="39" creationId="{660698A4-7FE1-4AAB-B533-C3D3C844A3B5}"/>
          </ac:spMkLst>
        </pc:spChg>
        <pc:spChg chg="add del mod">
          <ac:chgData name="林千惠" userId="a97fa8b3-1a96-4f68-bcf6-9c24362d0858" providerId="ADAL" clId="{2D60D803-219B-4AB3-B346-10553C597CE5}" dt="2023-04-02T13:58:24.599" v="3083"/>
          <ac:spMkLst>
            <pc:docMk/>
            <pc:sldMk cId="68461504" sldId="325"/>
            <ac:spMk id="40" creationId="{3D58F4BE-6D30-4568-9BA3-D3EBD29A0BBB}"/>
          </ac:spMkLst>
        </pc:spChg>
        <pc:spChg chg="add del mod">
          <ac:chgData name="林千惠" userId="a97fa8b3-1a96-4f68-bcf6-9c24362d0858" providerId="ADAL" clId="{2D60D803-219B-4AB3-B346-10553C597CE5}" dt="2023-04-02T13:58:24.599" v="3083"/>
          <ac:spMkLst>
            <pc:docMk/>
            <pc:sldMk cId="68461504" sldId="325"/>
            <ac:spMk id="41" creationId="{33CD4F59-800D-47C0-A1E9-54FF7F3D594B}"/>
          </ac:spMkLst>
        </pc:spChg>
        <pc:spChg chg="del">
          <ac:chgData name="林千惠" userId="a97fa8b3-1a96-4f68-bcf6-9c24362d0858" providerId="ADAL" clId="{2D60D803-219B-4AB3-B346-10553C597CE5}" dt="2023-03-29T09:33:33.577" v="1904" actId="478"/>
          <ac:spMkLst>
            <pc:docMk/>
            <pc:sldMk cId="68461504" sldId="325"/>
            <ac:spMk id="41" creationId="{F58A19C2-30DE-4770-8457-C638A81BEED4}"/>
          </ac:spMkLst>
        </pc:spChg>
        <pc:spChg chg="add del mod">
          <ac:chgData name="林千惠" userId="a97fa8b3-1a96-4f68-bcf6-9c24362d0858" providerId="ADAL" clId="{2D60D803-219B-4AB3-B346-10553C597CE5}" dt="2023-04-02T13:58:24.599" v="3083"/>
          <ac:spMkLst>
            <pc:docMk/>
            <pc:sldMk cId="68461504" sldId="325"/>
            <ac:spMk id="42" creationId="{0949D697-2F65-47D7-9EDC-CA1C8DAFD12F}"/>
          </ac:spMkLst>
        </pc:spChg>
        <pc:spChg chg="add del mod">
          <ac:chgData name="林千惠" userId="a97fa8b3-1a96-4f68-bcf6-9c24362d0858" providerId="ADAL" clId="{2D60D803-219B-4AB3-B346-10553C597CE5}" dt="2023-03-29T09:43:36.261" v="2002" actId="21"/>
          <ac:spMkLst>
            <pc:docMk/>
            <pc:sldMk cId="68461504" sldId="325"/>
            <ac:spMk id="42" creationId="{CAA76DFE-7543-4A8D-A46A-190427C68DBE}"/>
          </ac:spMkLst>
        </pc:spChg>
        <pc:spChg chg="add del mod">
          <ac:chgData name="林千惠" userId="a97fa8b3-1a96-4f68-bcf6-9c24362d0858" providerId="ADAL" clId="{2D60D803-219B-4AB3-B346-10553C597CE5}" dt="2023-04-02T13:58:24.599" v="3083"/>
          <ac:spMkLst>
            <pc:docMk/>
            <pc:sldMk cId="68461504" sldId="325"/>
            <ac:spMk id="43" creationId="{B031F385-C141-4508-AF5A-78B97316EDC1}"/>
          </ac:spMkLst>
        </pc:spChg>
        <pc:spChg chg="add del mod">
          <ac:chgData name="林千惠" userId="a97fa8b3-1a96-4f68-bcf6-9c24362d0858" providerId="ADAL" clId="{2D60D803-219B-4AB3-B346-10553C597CE5}" dt="2023-04-02T13:58:24.599" v="3083"/>
          <ac:spMkLst>
            <pc:docMk/>
            <pc:sldMk cId="68461504" sldId="325"/>
            <ac:spMk id="44" creationId="{145CEDD4-014A-40F4-8AE5-BE2E5170977E}"/>
          </ac:spMkLst>
        </pc:spChg>
        <pc:spChg chg="add del mod">
          <ac:chgData name="林千惠" userId="a97fa8b3-1a96-4f68-bcf6-9c24362d0858" providerId="ADAL" clId="{2D60D803-219B-4AB3-B346-10553C597CE5}" dt="2023-03-29T09:43:14.459" v="1999" actId="11529"/>
          <ac:spMkLst>
            <pc:docMk/>
            <pc:sldMk cId="68461504" sldId="325"/>
            <ac:spMk id="44" creationId="{F7043EBA-9174-43EF-AFAA-00E9BC970C6F}"/>
          </ac:spMkLst>
        </pc:spChg>
        <pc:spChg chg="add del mod">
          <ac:chgData name="林千惠" userId="a97fa8b3-1a96-4f68-bcf6-9c24362d0858" providerId="ADAL" clId="{2D60D803-219B-4AB3-B346-10553C597CE5}" dt="2023-04-02T13:58:24.599" v="3083"/>
          <ac:spMkLst>
            <pc:docMk/>
            <pc:sldMk cId="68461504" sldId="325"/>
            <ac:spMk id="46" creationId="{A430D922-500C-40E6-92AE-538076D610DB}"/>
          </ac:spMkLst>
        </pc:spChg>
        <pc:spChg chg="add del mod">
          <ac:chgData name="林千惠" userId="a97fa8b3-1a96-4f68-bcf6-9c24362d0858" providerId="ADAL" clId="{2D60D803-219B-4AB3-B346-10553C597CE5}" dt="2023-04-02T13:58:24.599" v="3083"/>
          <ac:spMkLst>
            <pc:docMk/>
            <pc:sldMk cId="68461504" sldId="325"/>
            <ac:spMk id="47" creationId="{29904367-A91F-42A5-BC6F-156863B99718}"/>
          </ac:spMkLst>
        </pc:spChg>
        <pc:spChg chg="add del mod">
          <ac:chgData name="林千惠" userId="a97fa8b3-1a96-4f68-bcf6-9c24362d0858" providerId="ADAL" clId="{2D60D803-219B-4AB3-B346-10553C597CE5}" dt="2023-04-02T13:58:24.599" v="3083"/>
          <ac:spMkLst>
            <pc:docMk/>
            <pc:sldMk cId="68461504" sldId="325"/>
            <ac:spMk id="48" creationId="{EEC41842-0588-4747-BCF0-CE66AD8ABB17}"/>
          </ac:spMkLst>
        </pc:spChg>
        <pc:spChg chg="add del mod">
          <ac:chgData name="林千惠" userId="a97fa8b3-1a96-4f68-bcf6-9c24362d0858" providerId="ADAL" clId="{2D60D803-219B-4AB3-B346-10553C597CE5}" dt="2023-04-02T13:58:24.599" v="3083"/>
          <ac:spMkLst>
            <pc:docMk/>
            <pc:sldMk cId="68461504" sldId="325"/>
            <ac:spMk id="54" creationId="{1921AC17-B59F-4268-B9BB-2F9CF95BA9A5}"/>
          </ac:spMkLst>
        </pc:spChg>
        <pc:spChg chg="mod">
          <ac:chgData name="林千惠" userId="a97fa8b3-1a96-4f68-bcf6-9c24362d0858" providerId="ADAL" clId="{2D60D803-219B-4AB3-B346-10553C597CE5}" dt="2023-04-02T13:58:13.831" v="3080"/>
          <ac:spMkLst>
            <pc:docMk/>
            <pc:sldMk cId="68461504" sldId="325"/>
            <ac:spMk id="56" creationId="{4E04DC7E-FA80-4E0E-A183-E2CF6814BED7}"/>
          </ac:spMkLst>
        </pc:spChg>
        <pc:spChg chg="mod">
          <ac:chgData name="林千惠" userId="a97fa8b3-1a96-4f68-bcf6-9c24362d0858" providerId="ADAL" clId="{2D60D803-219B-4AB3-B346-10553C597CE5}" dt="2023-04-02T13:58:13.831" v="3080"/>
          <ac:spMkLst>
            <pc:docMk/>
            <pc:sldMk cId="68461504" sldId="325"/>
            <ac:spMk id="57" creationId="{09B5B136-EA33-4D2E-AC94-77FC146F1122}"/>
          </ac:spMkLst>
        </pc:spChg>
        <pc:spChg chg="mod">
          <ac:chgData name="林千惠" userId="a97fa8b3-1a96-4f68-bcf6-9c24362d0858" providerId="ADAL" clId="{2D60D803-219B-4AB3-B346-10553C597CE5}" dt="2023-04-02T13:58:13.831" v="3080"/>
          <ac:spMkLst>
            <pc:docMk/>
            <pc:sldMk cId="68461504" sldId="325"/>
            <ac:spMk id="58" creationId="{8F2D3E44-3A08-4CA7-AAED-F6AEC2AE8273}"/>
          </ac:spMkLst>
        </pc:spChg>
        <pc:spChg chg="mod">
          <ac:chgData name="林千惠" userId="a97fa8b3-1a96-4f68-bcf6-9c24362d0858" providerId="ADAL" clId="{2D60D803-219B-4AB3-B346-10553C597CE5}" dt="2023-04-02T13:58:13.831" v="3080"/>
          <ac:spMkLst>
            <pc:docMk/>
            <pc:sldMk cId="68461504" sldId="325"/>
            <ac:spMk id="59" creationId="{6E112668-3911-43BA-8367-FC67F5C6D43C}"/>
          </ac:spMkLst>
        </pc:spChg>
        <pc:spChg chg="mod">
          <ac:chgData name="林千惠" userId="a97fa8b3-1a96-4f68-bcf6-9c24362d0858" providerId="ADAL" clId="{2D60D803-219B-4AB3-B346-10553C597CE5}" dt="2023-04-02T13:58:13.831" v="3080"/>
          <ac:spMkLst>
            <pc:docMk/>
            <pc:sldMk cId="68461504" sldId="325"/>
            <ac:spMk id="60" creationId="{7A1A2E60-2FA1-4CA8-BAE6-2FBE2155C909}"/>
          </ac:spMkLst>
        </pc:spChg>
        <pc:spChg chg="add del mod">
          <ac:chgData name="林千惠" userId="a97fa8b3-1a96-4f68-bcf6-9c24362d0858" providerId="ADAL" clId="{2D60D803-219B-4AB3-B346-10553C597CE5}" dt="2023-04-02T13:59:26.790" v="3087"/>
          <ac:spMkLst>
            <pc:docMk/>
            <pc:sldMk cId="68461504" sldId="325"/>
            <ac:spMk id="82" creationId="{31A9D1EB-EF79-4F9D-A4F2-EB34320EA998}"/>
          </ac:spMkLst>
        </pc:spChg>
        <pc:spChg chg="add del mod">
          <ac:chgData name="林千惠" userId="a97fa8b3-1a96-4f68-bcf6-9c24362d0858" providerId="ADAL" clId="{2D60D803-219B-4AB3-B346-10553C597CE5}" dt="2023-04-02T13:59:26.790" v="3087"/>
          <ac:spMkLst>
            <pc:docMk/>
            <pc:sldMk cId="68461504" sldId="325"/>
            <ac:spMk id="83" creationId="{EDB94C43-554C-4366-8CE8-9A51C95A420C}"/>
          </ac:spMkLst>
        </pc:spChg>
        <pc:spChg chg="add del mod">
          <ac:chgData name="林千惠" userId="a97fa8b3-1a96-4f68-bcf6-9c24362d0858" providerId="ADAL" clId="{2D60D803-219B-4AB3-B346-10553C597CE5}" dt="2023-04-02T13:59:26.790" v="3087"/>
          <ac:spMkLst>
            <pc:docMk/>
            <pc:sldMk cId="68461504" sldId="325"/>
            <ac:spMk id="84" creationId="{9A5360DA-1080-43AF-8388-FDCEE4C661BF}"/>
          </ac:spMkLst>
        </pc:spChg>
        <pc:spChg chg="add del mod">
          <ac:chgData name="林千惠" userId="a97fa8b3-1a96-4f68-bcf6-9c24362d0858" providerId="ADAL" clId="{2D60D803-219B-4AB3-B346-10553C597CE5}" dt="2023-04-02T13:59:26.790" v="3087"/>
          <ac:spMkLst>
            <pc:docMk/>
            <pc:sldMk cId="68461504" sldId="325"/>
            <ac:spMk id="85" creationId="{E8E279B2-DB13-4953-9BC6-A9BAD3A415D1}"/>
          </ac:spMkLst>
        </pc:spChg>
        <pc:spChg chg="add del mod">
          <ac:chgData name="林千惠" userId="a97fa8b3-1a96-4f68-bcf6-9c24362d0858" providerId="ADAL" clId="{2D60D803-219B-4AB3-B346-10553C597CE5}" dt="2023-04-02T13:59:26.790" v="3087"/>
          <ac:spMkLst>
            <pc:docMk/>
            <pc:sldMk cId="68461504" sldId="325"/>
            <ac:spMk id="87" creationId="{F316CC4A-5A41-495F-B94D-694345E5493A}"/>
          </ac:spMkLst>
        </pc:spChg>
        <pc:spChg chg="add del mod">
          <ac:chgData name="林千惠" userId="a97fa8b3-1a96-4f68-bcf6-9c24362d0858" providerId="ADAL" clId="{2D60D803-219B-4AB3-B346-10553C597CE5}" dt="2023-04-02T13:59:26.790" v="3087"/>
          <ac:spMkLst>
            <pc:docMk/>
            <pc:sldMk cId="68461504" sldId="325"/>
            <ac:spMk id="88" creationId="{3E1E188A-1EC7-4E8F-A70F-957FF51FF165}"/>
          </ac:spMkLst>
        </pc:spChg>
        <pc:spChg chg="add del mod">
          <ac:chgData name="林千惠" userId="a97fa8b3-1a96-4f68-bcf6-9c24362d0858" providerId="ADAL" clId="{2D60D803-219B-4AB3-B346-10553C597CE5}" dt="2023-04-02T13:59:26.790" v="3087"/>
          <ac:spMkLst>
            <pc:docMk/>
            <pc:sldMk cId="68461504" sldId="325"/>
            <ac:spMk id="89" creationId="{463A6BCF-D50A-418C-BFA5-055DABA762BC}"/>
          </ac:spMkLst>
        </pc:spChg>
        <pc:spChg chg="add del mod">
          <ac:chgData name="林千惠" userId="a97fa8b3-1a96-4f68-bcf6-9c24362d0858" providerId="ADAL" clId="{2D60D803-219B-4AB3-B346-10553C597CE5}" dt="2023-04-02T13:59:26.790" v="3087"/>
          <ac:spMkLst>
            <pc:docMk/>
            <pc:sldMk cId="68461504" sldId="325"/>
            <ac:spMk id="90" creationId="{3F63AAB8-E861-4516-BD99-ACC9544C4E27}"/>
          </ac:spMkLst>
        </pc:spChg>
        <pc:spChg chg="add del mod">
          <ac:chgData name="林千惠" userId="a97fa8b3-1a96-4f68-bcf6-9c24362d0858" providerId="ADAL" clId="{2D60D803-219B-4AB3-B346-10553C597CE5}" dt="2023-04-02T13:59:26.790" v="3087"/>
          <ac:spMkLst>
            <pc:docMk/>
            <pc:sldMk cId="68461504" sldId="325"/>
            <ac:spMk id="91" creationId="{28B63C28-22B8-40C5-82DB-2D9D210B5A09}"/>
          </ac:spMkLst>
        </pc:spChg>
        <pc:spChg chg="add del mod">
          <ac:chgData name="林千惠" userId="a97fa8b3-1a96-4f68-bcf6-9c24362d0858" providerId="ADAL" clId="{2D60D803-219B-4AB3-B346-10553C597CE5}" dt="2023-04-02T13:59:26.790" v="3087"/>
          <ac:spMkLst>
            <pc:docMk/>
            <pc:sldMk cId="68461504" sldId="325"/>
            <ac:spMk id="92" creationId="{AF2CE577-17E4-40BD-A2B6-0FC2D0BD0915}"/>
          </ac:spMkLst>
        </pc:spChg>
        <pc:spChg chg="add del mod">
          <ac:chgData name="林千惠" userId="a97fa8b3-1a96-4f68-bcf6-9c24362d0858" providerId="ADAL" clId="{2D60D803-219B-4AB3-B346-10553C597CE5}" dt="2023-04-02T13:59:26.790" v="3087"/>
          <ac:spMkLst>
            <pc:docMk/>
            <pc:sldMk cId="68461504" sldId="325"/>
            <ac:spMk id="93" creationId="{F722015E-139B-4C57-9BE1-A22C2EFEA7B7}"/>
          </ac:spMkLst>
        </pc:spChg>
        <pc:spChg chg="add del mod">
          <ac:chgData name="林千惠" userId="a97fa8b3-1a96-4f68-bcf6-9c24362d0858" providerId="ADAL" clId="{2D60D803-219B-4AB3-B346-10553C597CE5}" dt="2023-04-02T13:59:26.790" v="3087"/>
          <ac:spMkLst>
            <pc:docMk/>
            <pc:sldMk cId="68461504" sldId="325"/>
            <ac:spMk id="95" creationId="{064C4341-B42F-4752-B231-352F61082E21}"/>
          </ac:spMkLst>
        </pc:spChg>
        <pc:spChg chg="add del mod">
          <ac:chgData name="林千惠" userId="a97fa8b3-1a96-4f68-bcf6-9c24362d0858" providerId="ADAL" clId="{2D60D803-219B-4AB3-B346-10553C597CE5}" dt="2023-04-02T13:59:26.790" v="3087"/>
          <ac:spMkLst>
            <pc:docMk/>
            <pc:sldMk cId="68461504" sldId="325"/>
            <ac:spMk id="96" creationId="{E9536F22-0BBA-424D-B26F-A0FBFF2D0A0C}"/>
          </ac:spMkLst>
        </pc:spChg>
        <pc:spChg chg="add del mod">
          <ac:chgData name="林千惠" userId="a97fa8b3-1a96-4f68-bcf6-9c24362d0858" providerId="ADAL" clId="{2D60D803-219B-4AB3-B346-10553C597CE5}" dt="2023-04-02T13:59:26.790" v="3087"/>
          <ac:spMkLst>
            <pc:docMk/>
            <pc:sldMk cId="68461504" sldId="325"/>
            <ac:spMk id="97" creationId="{E8DF800E-D0AC-4B32-8ADD-45AAF986BBCE}"/>
          </ac:spMkLst>
        </pc:spChg>
        <pc:spChg chg="add del mod">
          <ac:chgData name="林千惠" userId="a97fa8b3-1a96-4f68-bcf6-9c24362d0858" providerId="ADAL" clId="{2D60D803-219B-4AB3-B346-10553C597CE5}" dt="2023-04-02T13:59:26.790" v="3087"/>
          <ac:spMkLst>
            <pc:docMk/>
            <pc:sldMk cId="68461504" sldId="325"/>
            <ac:spMk id="98" creationId="{93B95CBC-4A93-48A7-AB16-7F4052852E04}"/>
          </ac:spMkLst>
        </pc:spChg>
        <pc:spChg chg="add del mod">
          <ac:chgData name="林千惠" userId="a97fa8b3-1a96-4f68-bcf6-9c24362d0858" providerId="ADAL" clId="{2D60D803-219B-4AB3-B346-10553C597CE5}" dt="2023-04-02T13:59:26.790" v="3087"/>
          <ac:spMkLst>
            <pc:docMk/>
            <pc:sldMk cId="68461504" sldId="325"/>
            <ac:spMk id="99" creationId="{0097761B-7FAA-4E39-B5A8-0E340DBC2217}"/>
          </ac:spMkLst>
        </pc:spChg>
        <pc:spChg chg="add del mod">
          <ac:chgData name="林千惠" userId="a97fa8b3-1a96-4f68-bcf6-9c24362d0858" providerId="ADAL" clId="{2D60D803-219B-4AB3-B346-10553C597CE5}" dt="2023-04-02T13:59:26.790" v="3087"/>
          <ac:spMkLst>
            <pc:docMk/>
            <pc:sldMk cId="68461504" sldId="325"/>
            <ac:spMk id="100" creationId="{5B02E098-0E72-4255-92FA-E3CF179EC782}"/>
          </ac:spMkLst>
        </pc:spChg>
        <pc:spChg chg="add del mod">
          <ac:chgData name="林千惠" userId="a97fa8b3-1a96-4f68-bcf6-9c24362d0858" providerId="ADAL" clId="{2D60D803-219B-4AB3-B346-10553C597CE5}" dt="2023-04-02T13:59:26.790" v="3087"/>
          <ac:spMkLst>
            <pc:docMk/>
            <pc:sldMk cId="68461504" sldId="325"/>
            <ac:spMk id="101" creationId="{A74D6E82-0E45-458B-87A5-3C73C9FDD03C}"/>
          </ac:spMkLst>
        </pc:spChg>
        <pc:spChg chg="add del mod">
          <ac:chgData name="林千惠" userId="a97fa8b3-1a96-4f68-bcf6-9c24362d0858" providerId="ADAL" clId="{2D60D803-219B-4AB3-B346-10553C597CE5}" dt="2023-04-02T13:59:26.790" v="3087"/>
          <ac:spMkLst>
            <pc:docMk/>
            <pc:sldMk cId="68461504" sldId="325"/>
            <ac:spMk id="103" creationId="{511A5C86-3EFE-4260-8707-6D4B5209A016}"/>
          </ac:spMkLst>
        </pc:spChg>
        <pc:spChg chg="add del mod">
          <ac:chgData name="林千惠" userId="a97fa8b3-1a96-4f68-bcf6-9c24362d0858" providerId="ADAL" clId="{2D60D803-219B-4AB3-B346-10553C597CE5}" dt="2023-04-02T13:59:26.790" v="3087"/>
          <ac:spMkLst>
            <pc:docMk/>
            <pc:sldMk cId="68461504" sldId="325"/>
            <ac:spMk id="104" creationId="{C98D61CD-0D5D-434C-B2C3-019F1F8D9123}"/>
          </ac:spMkLst>
        </pc:spChg>
        <pc:spChg chg="add del mod">
          <ac:chgData name="林千惠" userId="a97fa8b3-1a96-4f68-bcf6-9c24362d0858" providerId="ADAL" clId="{2D60D803-219B-4AB3-B346-10553C597CE5}" dt="2023-04-02T13:59:26.790" v="3087"/>
          <ac:spMkLst>
            <pc:docMk/>
            <pc:sldMk cId="68461504" sldId="325"/>
            <ac:spMk id="105" creationId="{1ABB0E01-7E45-4ACF-B3C9-B298BA0375CE}"/>
          </ac:spMkLst>
        </pc:spChg>
        <pc:spChg chg="add del mod">
          <ac:chgData name="林千惠" userId="a97fa8b3-1a96-4f68-bcf6-9c24362d0858" providerId="ADAL" clId="{2D60D803-219B-4AB3-B346-10553C597CE5}" dt="2023-04-02T13:59:26.790" v="3087"/>
          <ac:spMkLst>
            <pc:docMk/>
            <pc:sldMk cId="68461504" sldId="325"/>
            <ac:spMk id="106" creationId="{86949819-D678-4454-80F3-4BB63B23A2F9}"/>
          </ac:spMkLst>
        </pc:spChg>
        <pc:spChg chg="add del mod">
          <ac:chgData name="林千惠" userId="a97fa8b3-1a96-4f68-bcf6-9c24362d0858" providerId="ADAL" clId="{2D60D803-219B-4AB3-B346-10553C597CE5}" dt="2023-04-02T13:59:26.790" v="3087"/>
          <ac:spMkLst>
            <pc:docMk/>
            <pc:sldMk cId="68461504" sldId="325"/>
            <ac:spMk id="107" creationId="{5473F9A5-6D92-437A-827D-654F01FFF71C}"/>
          </ac:spMkLst>
        </pc:spChg>
        <pc:spChg chg="add del mod">
          <ac:chgData name="林千惠" userId="a97fa8b3-1a96-4f68-bcf6-9c24362d0858" providerId="ADAL" clId="{2D60D803-219B-4AB3-B346-10553C597CE5}" dt="2023-04-02T13:59:26.790" v="3087"/>
          <ac:spMkLst>
            <pc:docMk/>
            <pc:sldMk cId="68461504" sldId="325"/>
            <ac:spMk id="108" creationId="{D3F4B260-DE65-4851-8DDE-17F4886F536A}"/>
          </ac:spMkLst>
        </pc:spChg>
        <pc:spChg chg="add del mod">
          <ac:chgData name="林千惠" userId="a97fa8b3-1a96-4f68-bcf6-9c24362d0858" providerId="ADAL" clId="{2D60D803-219B-4AB3-B346-10553C597CE5}" dt="2023-04-02T13:59:26.790" v="3087"/>
          <ac:spMkLst>
            <pc:docMk/>
            <pc:sldMk cId="68461504" sldId="325"/>
            <ac:spMk id="109" creationId="{7CB418F1-3A22-4F20-84AF-9EF766A49E60}"/>
          </ac:spMkLst>
        </pc:spChg>
        <pc:spChg chg="add del mod">
          <ac:chgData name="林千惠" userId="a97fa8b3-1a96-4f68-bcf6-9c24362d0858" providerId="ADAL" clId="{2D60D803-219B-4AB3-B346-10553C597CE5}" dt="2023-04-02T13:59:26.790" v="3087"/>
          <ac:spMkLst>
            <pc:docMk/>
            <pc:sldMk cId="68461504" sldId="325"/>
            <ac:spMk id="111" creationId="{D5EF129D-2A55-4E3F-8778-951A7DA0C776}"/>
          </ac:spMkLst>
        </pc:spChg>
        <pc:spChg chg="add del mod">
          <ac:chgData name="林千惠" userId="a97fa8b3-1a96-4f68-bcf6-9c24362d0858" providerId="ADAL" clId="{2D60D803-219B-4AB3-B346-10553C597CE5}" dt="2023-04-02T13:59:26.790" v="3087"/>
          <ac:spMkLst>
            <pc:docMk/>
            <pc:sldMk cId="68461504" sldId="325"/>
            <ac:spMk id="112" creationId="{8AC6D101-1AB1-4B50-ACC7-FE8E7A3C9E9E}"/>
          </ac:spMkLst>
        </pc:spChg>
        <pc:spChg chg="add del mod">
          <ac:chgData name="林千惠" userId="a97fa8b3-1a96-4f68-bcf6-9c24362d0858" providerId="ADAL" clId="{2D60D803-219B-4AB3-B346-10553C597CE5}" dt="2023-04-02T13:59:26.790" v="3087"/>
          <ac:spMkLst>
            <pc:docMk/>
            <pc:sldMk cId="68461504" sldId="325"/>
            <ac:spMk id="113" creationId="{D8936CDC-0326-4694-9A6C-E93D46DE7680}"/>
          </ac:spMkLst>
        </pc:spChg>
        <pc:spChg chg="add del mod">
          <ac:chgData name="林千惠" userId="a97fa8b3-1a96-4f68-bcf6-9c24362d0858" providerId="ADAL" clId="{2D60D803-219B-4AB3-B346-10553C597CE5}" dt="2023-04-02T13:59:26.790" v="3087"/>
          <ac:spMkLst>
            <pc:docMk/>
            <pc:sldMk cId="68461504" sldId="325"/>
            <ac:spMk id="114" creationId="{B3BD28BB-E37A-4F8F-B1E4-9245368EE58D}"/>
          </ac:spMkLst>
        </pc:spChg>
        <pc:spChg chg="add del mod">
          <ac:chgData name="林千惠" userId="a97fa8b3-1a96-4f68-bcf6-9c24362d0858" providerId="ADAL" clId="{2D60D803-219B-4AB3-B346-10553C597CE5}" dt="2023-04-02T13:59:26.790" v="3087"/>
          <ac:spMkLst>
            <pc:docMk/>
            <pc:sldMk cId="68461504" sldId="325"/>
            <ac:spMk id="115" creationId="{9224CDC0-9EF5-4E21-8A0B-FAA957B468D9}"/>
          </ac:spMkLst>
        </pc:spChg>
        <pc:spChg chg="add del mod">
          <ac:chgData name="林千惠" userId="a97fa8b3-1a96-4f68-bcf6-9c24362d0858" providerId="ADAL" clId="{2D60D803-219B-4AB3-B346-10553C597CE5}" dt="2023-04-02T13:59:26.790" v="3087"/>
          <ac:spMkLst>
            <pc:docMk/>
            <pc:sldMk cId="68461504" sldId="325"/>
            <ac:spMk id="116" creationId="{1D76C153-869C-4EAA-87B7-A194C1122FEF}"/>
          </ac:spMkLst>
        </pc:spChg>
        <pc:spChg chg="add del mod">
          <ac:chgData name="林千惠" userId="a97fa8b3-1a96-4f68-bcf6-9c24362d0858" providerId="ADAL" clId="{2D60D803-219B-4AB3-B346-10553C597CE5}" dt="2023-04-02T13:59:26.790" v="3087"/>
          <ac:spMkLst>
            <pc:docMk/>
            <pc:sldMk cId="68461504" sldId="325"/>
            <ac:spMk id="117" creationId="{B3B267F2-32B6-48D7-984A-B827F646E1F2}"/>
          </ac:spMkLst>
        </pc:spChg>
        <pc:spChg chg="add del mod">
          <ac:chgData name="林千惠" userId="a97fa8b3-1a96-4f68-bcf6-9c24362d0858" providerId="ADAL" clId="{2D60D803-219B-4AB3-B346-10553C597CE5}" dt="2023-04-02T13:59:26.790" v="3087"/>
          <ac:spMkLst>
            <pc:docMk/>
            <pc:sldMk cId="68461504" sldId="325"/>
            <ac:spMk id="119" creationId="{A1FB0856-995E-418B-9232-D4F5F8A94463}"/>
          </ac:spMkLst>
        </pc:spChg>
        <pc:spChg chg="add del mod">
          <ac:chgData name="林千惠" userId="a97fa8b3-1a96-4f68-bcf6-9c24362d0858" providerId="ADAL" clId="{2D60D803-219B-4AB3-B346-10553C597CE5}" dt="2023-04-02T13:59:26.790" v="3087"/>
          <ac:spMkLst>
            <pc:docMk/>
            <pc:sldMk cId="68461504" sldId="325"/>
            <ac:spMk id="120" creationId="{56B5DBD9-1099-441A-9800-0B709D066348}"/>
          </ac:spMkLst>
        </pc:spChg>
        <pc:spChg chg="add del mod">
          <ac:chgData name="林千惠" userId="a97fa8b3-1a96-4f68-bcf6-9c24362d0858" providerId="ADAL" clId="{2D60D803-219B-4AB3-B346-10553C597CE5}" dt="2023-04-02T13:59:26.790" v="3087"/>
          <ac:spMkLst>
            <pc:docMk/>
            <pc:sldMk cId="68461504" sldId="325"/>
            <ac:spMk id="121" creationId="{6ACA9CA9-E2BF-41EA-B7E7-12649936F06F}"/>
          </ac:spMkLst>
        </pc:spChg>
        <pc:spChg chg="mod">
          <ac:chgData name="林千惠" userId="a97fa8b3-1a96-4f68-bcf6-9c24362d0858" providerId="ADAL" clId="{2D60D803-219B-4AB3-B346-10553C597CE5}" dt="2023-04-02T13:59:48.059" v="3088"/>
          <ac:spMkLst>
            <pc:docMk/>
            <pc:sldMk cId="68461504" sldId="325"/>
            <ac:spMk id="148" creationId="{3B0CEDFE-FCEE-4D3A-BDF2-F5667481716A}"/>
          </ac:spMkLst>
        </pc:spChg>
        <pc:spChg chg="mod">
          <ac:chgData name="林千惠" userId="a97fa8b3-1a96-4f68-bcf6-9c24362d0858" providerId="ADAL" clId="{2D60D803-219B-4AB3-B346-10553C597CE5}" dt="2023-04-02T13:59:48.059" v="3088"/>
          <ac:spMkLst>
            <pc:docMk/>
            <pc:sldMk cId="68461504" sldId="325"/>
            <ac:spMk id="149" creationId="{F5B734E2-56BD-4FC8-A2B0-77D6E3A3CE17}"/>
          </ac:spMkLst>
        </pc:spChg>
        <pc:spChg chg="mod">
          <ac:chgData name="林千惠" userId="a97fa8b3-1a96-4f68-bcf6-9c24362d0858" providerId="ADAL" clId="{2D60D803-219B-4AB3-B346-10553C597CE5}" dt="2023-04-02T13:59:48.059" v="3088"/>
          <ac:spMkLst>
            <pc:docMk/>
            <pc:sldMk cId="68461504" sldId="325"/>
            <ac:spMk id="150" creationId="{7412B6D3-4E7D-4950-BD47-484C0024B43E}"/>
          </ac:spMkLst>
        </pc:spChg>
        <pc:spChg chg="mod">
          <ac:chgData name="林千惠" userId="a97fa8b3-1a96-4f68-bcf6-9c24362d0858" providerId="ADAL" clId="{2D60D803-219B-4AB3-B346-10553C597CE5}" dt="2023-04-02T13:59:48.059" v="3088"/>
          <ac:spMkLst>
            <pc:docMk/>
            <pc:sldMk cId="68461504" sldId="325"/>
            <ac:spMk id="151" creationId="{7437359A-60A8-41ED-9212-21C781B1E5F4}"/>
          </ac:spMkLst>
        </pc:spChg>
        <pc:spChg chg="mod">
          <ac:chgData name="林千惠" userId="a97fa8b3-1a96-4f68-bcf6-9c24362d0858" providerId="ADAL" clId="{2D60D803-219B-4AB3-B346-10553C597CE5}" dt="2023-04-02T13:59:48.059" v="3088"/>
          <ac:spMkLst>
            <pc:docMk/>
            <pc:sldMk cId="68461504" sldId="325"/>
            <ac:spMk id="153" creationId="{8F8E0315-038F-4DE9-9962-5D64B820BE93}"/>
          </ac:spMkLst>
        </pc:spChg>
        <pc:spChg chg="mod">
          <ac:chgData name="林千惠" userId="a97fa8b3-1a96-4f68-bcf6-9c24362d0858" providerId="ADAL" clId="{2D60D803-219B-4AB3-B346-10553C597CE5}" dt="2023-04-02T13:59:48.059" v="3088"/>
          <ac:spMkLst>
            <pc:docMk/>
            <pc:sldMk cId="68461504" sldId="325"/>
            <ac:spMk id="154" creationId="{3A68A875-949F-4864-8CBD-FC013405008D}"/>
          </ac:spMkLst>
        </pc:spChg>
        <pc:spChg chg="mod">
          <ac:chgData name="林千惠" userId="a97fa8b3-1a96-4f68-bcf6-9c24362d0858" providerId="ADAL" clId="{2D60D803-219B-4AB3-B346-10553C597CE5}" dt="2023-04-02T13:59:48.059" v="3088"/>
          <ac:spMkLst>
            <pc:docMk/>
            <pc:sldMk cId="68461504" sldId="325"/>
            <ac:spMk id="155" creationId="{9F509F82-A940-48FD-9038-438ADEC753B6}"/>
          </ac:spMkLst>
        </pc:spChg>
        <pc:spChg chg="mod">
          <ac:chgData name="林千惠" userId="a97fa8b3-1a96-4f68-bcf6-9c24362d0858" providerId="ADAL" clId="{2D60D803-219B-4AB3-B346-10553C597CE5}" dt="2023-04-02T13:59:48.059" v="3088"/>
          <ac:spMkLst>
            <pc:docMk/>
            <pc:sldMk cId="68461504" sldId="325"/>
            <ac:spMk id="156" creationId="{532CD356-55DD-4420-8804-76FF6F3332ED}"/>
          </ac:spMkLst>
        </pc:spChg>
        <pc:spChg chg="mod">
          <ac:chgData name="林千惠" userId="a97fa8b3-1a96-4f68-bcf6-9c24362d0858" providerId="ADAL" clId="{2D60D803-219B-4AB3-B346-10553C597CE5}" dt="2023-04-02T13:59:48.059" v="3088"/>
          <ac:spMkLst>
            <pc:docMk/>
            <pc:sldMk cId="68461504" sldId="325"/>
            <ac:spMk id="157" creationId="{3AB564D4-2FBF-4E71-A183-A79F71439824}"/>
          </ac:spMkLst>
        </pc:spChg>
        <pc:spChg chg="mod">
          <ac:chgData name="林千惠" userId="a97fa8b3-1a96-4f68-bcf6-9c24362d0858" providerId="ADAL" clId="{2D60D803-219B-4AB3-B346-10553C597CE5}" dt="2023-04-02T13:59:48.059" v="3088"/>
          <ac:spMkLst>
            <pc:docMk/>
            <pc:sldMk cId="68461504" sldId="325"/>
            <ac:spMk id="158" creationId="{C1F80F28-DB01-4F1A-8A76-143009F09B2D}"/>
          </ac:spMkLst>
        </pc:spChg>
        <pc:spChg chg="mod">
          <ac:chgData name="林千惠" userId="a97fa8b3-1a96-4f68-bcf6-9c24362d0858" providerId="ADAL" clId="{2D60D803-219B-4AB3-B346-10553C597CE5}" dt="2023-04-02T13:59:48.059" v="3088"/>
          <ac:spMkLst>
            <pc:docMk/>
            <pc:sldMk cId="68461504" sldId="325"/>
            <ac:spMk id="159" creationId="{61A17006-50EE-4B86-B5EB-E045C9FD12A2}"/>
          </ac:spMkLst>
        </pc:spChg>
        <pc:spChg chg="mod">
          <ac:chgData name="林千惠" userId="a97fa8b3-1a96-4f68-bcf6-9c24362d0858" providerId="ADAL" clId="{2D60D803-219B-4AB3-B346-10553C597CE5}" dt="2023-04-02T13:59:48.059" v="3088"/>
          <ac:spMkLst>
            <pc:docMk/>
            <pc:sldMk cId="68461504" sldId="325"/>
            <ac:spMk id="161" creationId="{6DF5FE09-CAFF-4F92-A2FB-1C56FDDACDFA}"/>
          </ac:spMkLst>
        </pc:spChg>
        <pc:spChg chg="mod">
          <ac:chgData name="林千惠" userId="a97fa8b3-1a96-4f68-bcf6-9c24362d0858" providerId="ADAL" clId="{2D60D803-219B-4AB3-B346-10553C597CE5}" dt="2023-04-02T13:59:48.059" v="3088"/>
          <ac:spMkLst>
            <pc:docMk/>
            <pc:sldMk cId="68461504" sldId="325"/>
            <ac:spMk id="162" creationId="{BB2B1E2C-1DB4-49CD-9B7B-0BB2D9103EFB}"/>
          </ac:spMkLst>
        </pc:spChg>
        <pc:spChg chg="mod">
          <ac:chgData name="林千惠" userId="a97fa8b3-1a96-4f68-bcf6-9c24362d0858" providerId="ADAL" clId="{2D60D803-219B-4AB3-B346-10553C597CE5}" dt="2023-04-02T13:59:48.059" v="3088"/>
          <ac:spMkLst>
            <pc:docMk/>
            <pc:sldMk cId="68461504" sldId="325"/>
            <ac:spMk id="163" creationId="{A12F29BD-9A6D-424C-9B20-93F6098446F7}"/>
          </ac:spMkLst>
        </pc:spChg>
        <pc:spChg chg="mod">
          <ac:chgData name="林千惠" userId="a97fa8b3-1a96-4f68-bcf6-9c24362d0858" providerId="ADAL" clId="{2D60D803-219B-4AB3-B346-10553C597CE5}" dt="2023-04-02T13:59:48.059" v="3088"/>
          <ac:spMkLst>
            <pc:docMk/>
            <pc:sldMk cId="68461504" sldId="325"/>
            <ac:spMk id="164" creationId="{F29DCCFA-4FF6-497B-9BED-CD4F1F9EB004}"/>
          </ac:spMkLst>
        </pc:spChg>
        <pc:spChg chg="mod">
          <ac:chgData name="林千惠" userId="a97fa8b3-1a96-4f68-bcf6-9c24362d0858" providerId="ADAL" clId="{2D60D803-219B-4AB3-B346-10553C597CE5}" dt="2023-04-02T13:59:48.059" v="3088"/>
          <ac:spMkLst>
            <pc:docMk/>
            <pc:sldMk cId="68461504" sldId="325"/>
            <ac:spMk id="165" creationId="{B03E3D4B-9C7A-4907-94E6-0C1635EBBB77}"/>
          </ac:spMkLst>
        </pc:spChg>
        <pc:spChg chg="mod">
          <ac:chgData name="林千惠" userId="a97fa8b3-1a96-4f68-bcf6-9c24362d0858" providerId="ADAL" clId="{2D60D803-219B-4AB3-B346-10553C597CE5}" dt="2023-04-02T13:59:48.059" v="3088"/>
          <ac:spMkLst>
            <pc:docMk/>
            <pc:sldMk cId="68461504" sldId="325"/>
            <ac:spMk id="166" creationId="{969C276E-DF0B-4F9D-91A5-AE5EF420BF14}"/>
          </ac:spMkLst>
        </pc:spChg>
        <pc:spChg chg="mod">
          <ac:chgData name="林千惠" userId="a97fa8b3-1a96-4f68-bcf6-9c24362d0858" providerId="ADAL" clId="{2D60D803-219B-4AB3-B346-10553C597CE5}" dt="2023-04-02T13:59:48.059" v="3088"/>
          <ac:spMkLst>
            <pc:docMk/>
            <pc:sldMk cId="68461504" sldId="325"/>
            <ac:spMk id="167" creationId="{5D170A98-A152-47F5-A963-3F613173A947}"/>
          </ac:spMkLst>
        </pc:spChg>
        <pc:spChg chg="mod">
          <ac:chgData name="林千惠" userId="a97fa8b3-1a96-4f68-bcf6-9c24362d0858" providerId="ADAL" clId="{2D60D803-219B-4AB3-B346-10553C597CE5}" dt="2023-04-02T13:59:48.059" v="3088"/>
          <ac:spMkLst>
            <pc:docMk/>
            <pc:sldMk cId="68461504" sldId="325"/>
            <ac:spMk id="169" creationId="{54C25885-45F9-4D22-97FD-193A8D2A8D3F}"/>
          </ac:spMkLst>
        </pc:spChg>
        <pc:spChg chg="mod">
          <ac:chgData name="林千惠" userId="a97fa8b3-1a96-4f68-bcf6-9c24362d0858" providerId="ADAL" clId="{2D60D803-219B-4AB3-B346-10553C597CE5}" dt="2023-04-02T13:59:48.059" v="3088"/>
          <ac:spMkLst>
            <pc:docMk/>
            <pc:sldMk cId="68461504" sldId="325"/>
            <ac:spMk id="170" creationId="{B5CE9AEA-CB72-4E86-BAD1-A1837FC1049D}"/>
          </ac:spMkLst>
        </pc:spChg>
        <pc:spChg chg="mod">
          <ac:chgData name="林千惠" userId="a97fa8b3-1a96-4f68-bcf6-9c24362d0858" providerId="ADAL" clId="{2D60D803-219B-4AB3-B346-10553C597CE5}" dt="2023-04-02T13:59:48.059" v="3088"/>
          <ac:spMkLst>
            <pc:docMk/>
            <pc:sldMk cId="68461504" sldId="325"/>
            <ac:spMk id="171" creationId="{6694DC15-5848-44FF-A33E-051F7C681DCF}"/>
          </ac:spMkLst>
        </pc:spChg>
        <pc:spChg chg="mod">
          <ac:chgData name="林千惠" userId="a97fa8b3-1a96-4f68-bcf6-9c24362d0858" providerId="ADAL" clId="{2D60D803-219B-4AB3-B346-10553C597CE5}" dt="2023-04-02T13:59:48.059" v="3088"/>
          <ac:spMkLst>
            <pc:docMk/>
            <pc:sldMk cId="68461504" sldId="325"/>
            <ac:spMk id="172" creationId="{AB026B71-E7B0-4F6A-BE61-EFC957F03B2C}"/>
          </ac:spMkLst>
        </pc:spChg>
        <pc:spChg chg="mod">
          <ac:chgData name="林千惠" userId="a97fa8b3-1a96-4f68-bcf6-9c24362d0858" providerId="ADAL" clId="{2D60D803-219B-4AB3-B346-10553C597CE5}" dt="2023-04-02T13:59:48.059" v="3088"/>
          <ac:spMkLst>
            <pc:docMk/>
            <pc:sldMk cId="68461504" sldId="325"/>
            <ac:spMk id="173" creationId="{239DBACF-7175-4FA9-A9C2-4AA84F6AD275}"/>
          </ac:spMkLst>
        </pc:spChg>
        <pc:spChg chg="mod">
          <ac:chgData name="林千惠" userId="a97fa8b3-1a96-4f68-bcf6-9c24362d0858" providerId="ADAL" clId="{2D60D803-219B-4AB3-B346-10553C597CE5}" dt="2023-04-02T13:59:48.059" v="3088"/>
          <ac:spMkLst>
            <pc:docMk/>
            <pc:sldMk cId="68461504" sldId="325"/>
            <ac:spMk id="174" creationId="{1F452FAA-C525-496C-AAED-018D3C29EE5F}"/>
          </ac:spMkLst>
        </pc:spChg>
        <pc:spChg chg="mod">
          <ac:chgData name="林千惠" userId="a97fa8b3-1a96-4f68-bcf6-9c24362d0858" providerId="ADAL" clId="{2D60D803-219B-4AB3-B346-10553C597CE5}" dt="2023-04-02T13:59:48.059" v="3088"/>
          <ac:spMkLst>
            <pc:docMk/>
            <pc:sldMk cId="68461504" sldId="325"/>
            <ac:spMk id="175" creationId="{E0F9FB89-71FE-4C4F-9D06-486F15BA82D3}"/>
          </ac:spMkLst>
        </pc:spChg>
        <pc:spChg chg="mod">
          <ac:chgData name="林千惠" userId="a97fa8b3-1a96-4f68-bcf6-9c24362d0858" providerId="ADAL" clId="{2D60D803-219B-4AB3-B346-10553C597CE5}" dt="2023-04-02T13:59:48.059" v="3088"/>
          <ac:spMkLst>
            <pc:docMk/>
            <pc:sldMk cId="68461504" sldId="325"/>
            <ac:spMk id="177" creationId="{EE92879A-7C0A-4642-8EB9-AB9E4B9E9EB3}"/>
          </ac:spMkLst>
        </pc:spChg>
        <pc:spChg chg="mod">
          <ac:chgData name="林千惠" userId="a97fa8b3-1a96-4f68-bcf6-9c24362d0858" providerId="ADAL" clId="{2D60D803-219B-4AB3-B346-10553C597CE5}" dt="2023-04-02T13:59:48.059" v="3088"/>
          <ac:spMkLst>
            <pc:docMk/>
            <pc:sldMk cId="68461504" sldId="325"/>
            <ac:spMk id="178" creationId="{1C4D77E0-8352-4332-8123-6EB3EC62E7D3}"/>
          </ac:spMkLst>
        </pc:spChg>
        <pc:spChg chg="mod">
          <ac:chgData name="林千惠" userId="a97fa8b3-1a96-4f68-bcf6-9c24362d0858" providerId="ADAL" clId="{2D60D803-219B-4AB3-B346-10553C597CE5}" dt="2023-04-02T13:59:48.059" v="3088"/>
          <ac:spMkLst>
            <pc:docMk/>
            <pc:sldMk cId="68461504" sldId="325"/>
            <ac:spMk id="179" creationId="{7806FC0B-34CE-4852-ADB9-2E73881CD17E}"/>
          </ac:spMkLst>
        </pc:spChg>
        <pc:spChg chg="mod">
          <ac:chgData name="林千惠" userId="a97fa8b3-1a96-4f68-bcf6-9c24362d0858" providerId="ADAL" clId="{2D60D803-219B-4AB3-B346-10553C597CE5}" dt="2023-04-02T13:59:48.059" v="3088"/>
          <ac:spMkLst>
            <pc:docMk/>
            <pc:sldMk cId="68461504" sldId="325"/>
            <ac:spMk id="180" creationId="{4CD6F43C-1069-4C6A-87AC-D135B84D0DA4}"/>
          </ac:spMkLst>
        </pc:spChg>
        <pc:spChg chg="mod">
          <ac:chgData name="林千惠" userId="a97fa8b3-1a96-4f68-bcf6-9c24362d0858" providerId="ADAL" clId="{2D60D803-219B-4AB3-B346-10553C597CE5}" dt="2023-04-02T13:59:48.059" v="3088"/>
          <ac:spMkLst>
            <pc:docMk/>
            <pc:sldMk cId="68461504" sldId="325"/>
            <ac:spMk id="181" creationId="{F0E8E63E-3E14-4BDE-9CEE-5FB6B3A4A481}"/>
          </ac:spMkLst>
        </pc:spChg>
        <pc:spChg chg="mod">
          <ac:chgData name="林千惠" userId="a97fa8b3-1a96-4f68-bcf6-9c24362d0858" providerId="ADAL" clId="{2D60D803-219B-4AB3-B346-10553C597CE5}" dt="2023-04-02T13:59:48.059" v="3088"/>
          <ac:spMkLst>
            <pc:docMk/>
            <pc:sldMk cId="68461504" sldId="325"/>
            <ac:spMk id="182" creationId="{FE77F6AB-6DC0-4C50-B985-86B1274D6B35}"/>
          </ac:spMkLst>
        </pc:spChg>
        <pc:spChg chg="mod">
          <ac:chgData name="林千惠" userId="a97fa8b3-1a96-4f68-bcf6-9c24362d0858" providerId="ADAL" clId="{2D60D803-219B-4AB3-B346-10553C597CE5}" dt="2023-04-02T13:59:48.059" v="3088"/>
          <ac:spMkLst>
            <pc:docMk/>
            <pc:sldMk cId="68461504" sldId="325"/>
            <ac:spMk id="183" creationId="{42F23094-EFED-4D58-BD41-66A8414F2825}"/>
          </ac:spMkLst>
        </pc:spChg>
        <pc:spChg chg="mod">
          <ac:chgData name="林千惠" userId="a97fa8b3-1a96-4f68-bcf6-9c24362d0858" providerId="ADAL" clId="{2D60D803-219B-4AB3-B346-10553C597CE5}" dt="2023-04-02T13:59:48.059" v="3088"/>
          <ac:spMkLst>
            <pc:docMk/>
            <pc:sldMk cId="68461504" sldId="325"/>
            <ac:spMk id="185" creationId="{C67BE38C-7B6C-4E20-832A-96BDEF6E46EA}"/>
          </ac:spMkLst>
        </pc:spChg>
        <pc:spChg chg="mod">
          <ac:chgData name="林千惠" userId="a97fa8b3-1a96-4f68-bcf6-9c24362d0858" providerId="ADAL" clId="{2D60D803-219B-4AB3-B346-10553C597CE5}" dt="2023-04-02T13:59:48.059" v="3088"/>
          <ac:spMkLst>
            <pc:docMk/>
            <pc:sldMk cId="68461504" sldId="325"/>
            <ac:spMk id="186" creationId="{53F2E67E-61F6-4C41-8389-615B010892EE}"/>
          </ac:spMkLst>
        </pc:spChg>
        <pc:spChg chg="mod">
          <ac:chgData name="林千惠" userId="a97fa8b3-1a96-4f68-bcf6-9c24362d0858" providerId="ADAL" clId="{2D60D803-219B-4AB3-B346-10553C597CE5}" dt="2023-04-02T13:59:48.059" v="3088"/>
          <ac:spMkLst>
            <pc:docMk/>
            <pc:sldMk cId="68461504" sldId="325"/>
            <ac:spMk id="187" creationId="{F29B9AA7-0949-4B79-9DC2-FBA3341D4D78}"/>
          </ac:spMkLst>
        </pc:spChg>
        <pc:spChg chg="mod topLvl">
          <ac:chgData name="林千惠" userId="a97fa8b3-1a96-4f68-bcf6-9c24362d0858" providerId="ADAL" clId="{2D60D803-219B-4AB3-B346-10553C597CE5}" dt="2023-04-02T14:15:07.325" v="3385" actId="1035"/>
          <ac:spMkLst>
            <pc:docMk/>
            <pc:sldMk cId="68461504" sldId="325"/>
            <ac:spMk id="201" creationId="{D1DD1722-C956-4236-BDC1-FAB886960FE1}"/>
          </ac:spMkLst>
        </pc:spChg>
        <pc:spChg chg="mod topLvl">
          <ac:chgData name="林千惠" userId="a97fa8b3-1a96-4f68-bcf6-9c24362d0858" providerId="ADAL" clId="{2D60D803-219B-4AB3-B346-10553C597CE5}" dt="2023-04-02T14:18:00.277" v="3410" actId="207"/>
          <ac:spMkLst>
            <pc:docMk/>
            <pc:sldMk cId="68461504" sldId="325"/>
            <ac:spMk id="202" creationId="{71830A3B-8583-4449-98BB-02216FBA7868}"/>
          </ac:spMkLst>
        </pc:spChg>
        <pc:spChg chg="mod topLvl">
          <ac:chgData name="林千惠" userId="a97fa8b3-1a96-4f68-bcf6-9c24362d0858" providerId="ADAL" clId="{2D60D803-219B-4AB3-B346-10553C597CE5}" dt="2023-04-02T14:17:57.997" v="3409" actId="207"/>
          <ac:spMkLst>
            <pc:docMk/>
            <pc:sldMk cId="68461504" sldId="325"/>
            <ac:spMk id="203" creationId="{D254EF10-81A5-4431-93C4-66603CE9C302}"/>
          </ac:spMkLst>
        </pc:spChg>
        <pc:spChg chg="mod topLvl">
          <ac:chgData name="林千惠" userId="a97fa8b3-1a96-4f68-bcf6-9c24362d0858" providerId="ADAL" clId="{2D60D803-219B-4AB3-B346-10553C597CE5}" dt="2023-04-02T14:15:07.325" v="3385" actId="1035"/>
          <ac:spMkLst>
            <pc:docMk/>
            <pc:sldMk cId="68461504" sldId="325"/>
            <ac:spMk id="204" creationId="{6B706E27-BBF1-4A1F-90E5-81EB545AF17D}"/>
          </ac:spMkLst>
        </pc:spChg>
        <pc:spChg chg="mod topLvl">
          <ac:chgData name="林千惠" userId="a97fa8b3-1a96-4f68-bcf6-9c24362d0858" providerId="ADAL" clId="{2D60D803-219B-4AB3-B346-10553C597CE5}" dt="2023-04-02T14:17:55.451" v="3408" actId="207"/>
          <ac:spMkLst>
            <pc:docMk/>
            <pc:sldMk cId="68461504" sldId="325"/>
            <ac:spMk id="206" creationId="{3C7589A0-6DDB-479A-AC34-33F2EE376B1E}"/>
          </ac:spMkLst>
        </pc:spChg>
        <pc:spChg chg="mod topLvl">
          <ac:chgData name="林千惠" userId="a97fa8b3-1a96-4f68-bcf6-9c24362d0858" providerId="ADAL" clId="{2D60D803-219B-4AB3-B346-10553C597CE5}" dt="2023-04-02T14:17:45.739" v="3406" actId="207"/>
          <ac:spMkLst>
            <pc:docMk/>
            <pc:sldMk cId="68461504" sldId="325"/>
            <ac:spMk id="207" creationId="{E4CDCAD1-A5F2-4B12-988E-28663FBACFFD}"/>
          </ac:spMkLst>
        </pc:spChg>
        <pc:spChg chg="mod topLvl">
          <ac:chgData name="林千惠" userId="a97fa8b3-1a96-4f68-bcf6-9c24362d0858" providerId="ADAL" clId="{2D60D803-219B-4AB3-B346-10553C597CE5}" dt="2023-04-02T14:15:07.325" v="3385" actId="1035"/>
          <ac:spMkLst>
            <pc:docMk/>
            <pc:sldMk cId="68461504" sldId="325"/>
            <ac:spMk id="208" creationId="{645EB100-584C-4E1C-AE30-C3D8734CDD35}"/>
          </ac:spMkLst>
        </pc:spChg>
        <pc:spChg chg="mod topLvl">
          <ac:chgData name="林千惠" userId="a97fa8b3-1a96-4f68-bcf6-9c24362d0858" providerId="ADAL" clId="{2D60D803-219B-4AB3-B346-10553C597CE5}" dt="2023-04-02T14:15:07.325" v="3385" actId="1035"/>
          <ac:spMkLst>
            <pc:docMk/>
            <pc:sldMk cId="68461504" sldId="325"/>
            <ac:spMk id="209" creationId="{77261C21-28A9-4346-B08D-D177BC4AEF22}"/>
          </ac:spMkLst>
        </pc:spChg>
        <pc:spChg chg="mod topLvl">
          <ac:chgData name="林千惠" userId="a97fa8b3-1a96-4f68-bcf6-9c24362d0858" providerId="ADAL" clId="{2D60D803-219B-4AB3-B346-10553C597CE5}" dt="2023-04-02T14:16:02.107" v="3393" actId="207"/>
          <ac:spMkLst>
            <pc:docMk/>
            <pc:sldMk cId="68461504" sldId="325"/>
            <ac:spMk id="210" creationId="{9404B6D3-287C-4938-9DBD-739681CD88BC}"/>
          </ac:spMkLst>
        </pc:spChg>
        <pc:spChg chg="mod topLvl">
          <ac:chgData name="林千惠" userId="a97fa8b3-1a96-4f68-bcf6-9c24362d0858" providerId="ADAL" clId="{2D60D803-219B-4AB3-B346-10553C597CE5}" dt="2023-04-02T14:15:59.188" v="3392" actId="207"/>
          <ac:spMkLst>
            <pc:docMk/>
            <pc:sldMk cId="68461504" sldId="325"/>
            <ac:spMk id="211" creationId="{2133921A-AD90-4E0B-B057-330866DEB687}"/>
          </ac:spMkLst>
        </pc:spChg>
        <pc:spChg chg="mod topLvl">
          <ac:chgData name="林千惠" userId="a97fa8b3-1a96-4f68-bcf6-9c24362d0858" providerId="ADAL" clId="{2D60D803-219B-4AB3-B346-10553C597CE5}" dt="2023-04-02T14:15:07.325" v="3385" actId="1035"/>
          <ac:spMkLst>
            <pc:docMk/>
            <pc:sldMk cId="68461504" sldId="325"/>
            <ac:spMk id="212" creationId="{2D41ABB5-67B5-4D69-AE3D-DE67E87F4122}"/>
          </ac:spMkLst>
        </pc:spChg>
        <pc:spChg chg="mod topLvl">
          <ac:chgData name="林千惠" userId="a97fa8b3-1a96-4f68-bcf6-9c24362d0858" providerId="ADAL" clId="{2D60D803-219B-4AB3-B346-10553C597CE5}" dt="2023-04-02T14:15:55.835" v="3391" actId="207"/>
          <ac:spMkLst>
            <pc:docMk/>
            <pc:sldMk cId="68461504" sldId="325"/>
            <ac:spMk id="214" creationId="{0533961E-9CF7-48E7-A0FE-DC320F58945F}"/>
          </ac:spMkLst>
        </pc:spChg>
        <pc:spChg chg="mod topLvl">
          <ac:chgData name="林千惠" userId="a97fa8b3-1a96-4f68-bcf6-9c24362d0858" providerId="ADAL" clId="{2D60D803-219B-4AB3-B346-10553C597CE5}" dt="2023-04-02T14:15:45.239" v="3389" actId="207"/>
          <ac:spMkLst>
            <pc:docMk/>
            <pc:sldMk cId="68461504" sldId="325"/>
            <ac:spMk id="215" creationId="{779C7B96-951F-4BBE-9C2A-2383AAA71518}"/>
          </ac:spMkLst>
        </pc:spChg>
        <pc:spChg chg="del mod topLvl">
          <ac:chgData name="林千惠" userId="a97fa8b3-1a96-4f68-bcf6-9c24362d0858" providerId="ADAL" clId="{2D60D803-219B-4AB3-B346-10553C597CE5}" dt="2023-04-02T14:10:09.902" v="3294" actId="478"/>
          <ac:spMkLst>
            <pc:docMk/>
            <pc:sldMk cId="68461504" sldId="325"/>
            <ac:spMk id="216" creationId="{48E73299-DC67-4772-A772-95D1C99E2F90}"/>
          </ac:spMkLst>
        </pc:spChg>
        <pc:spChg chg="mod topLvl">
          <ac:chgData name="林千惠" userId="a97fa8b3-1a96-4f68-bcf6-9c24362d0858" providerId="ADAL" clId="{2D60D803-219B-4AB3-B346-10553C597CE5}" dt="2023-04-02T14:15:07.325" v="3385" actId="1035"/>
          <ac:spMkLst>
            <pc:docMk/>
            <pc:sldMk cId="68461504" sldId="325"/>
            <ac:spMk id="217" creationId="{AB014ECA-C0E8-4968-9762-34A03D25AE30}"/>
          </ac:spMkLst>
        </pc:spChg>
        <pc:spChg chg="mod topLvl">
          <ac:chgData name="林千惠" userId="a97fa8b3-1a96-4f68-bcf6-9c24362d0858" providerId="ADAL" clId="{2D60D803-219B-4AB3-B346-10553C597CE5}" dt="2023-04-02T14:16:56.208" v="3401" actId="207"/>
          <ac:spMkLst>
            <pc:docMk/>
            <pc:sldMk cId="68461504" sldId="325"/>
            <ac:spMk id="218" creationId="{D9F5BE03-BCC8-4AB4-A173-1D44E760F59C}"/>
          </ac:spMkLst>
        </pc:spChg>
        <pc:spChg chg="mod topLvl">
          <ac:chgData name="林千惠" userId="a97fa8b3-1a96-4f68-bcf6-9c24362d0858" providerId="ADAL" clId="{2D60D803-219B-4AB3-B346-10553C597CE5}" dt="2023-04-02T14:16:50.092" v="3400" actId="207"/>
          <ac:spMkLst>
            <pc:docMk/>
            <pc:sldMk cId="68461504" sldId="325"/>
            <ac:spMk id="219" creationId="{416017A8-D5B6-4AD2-8B72-10ED6CB41884}"/>
          </ac:spMkLst>
        </pc:spChg>
        <pc:spChg chg="mod topLvl">
          <ac:chgData name="林千惠" userId="a97fa8b3-1a96-4f68-bcf6-9c24362d0858" providerId="ADAL" clId="{2D60D803-219B-4AB3-B346-10553C597CE5}" dt="2023-04-02T14:15:07.325" v="3385" actId="1035"/>
          <ac:spMkLst>
            <pc:docMk/>
            <pc:sldMk cId="68461504" sldId="325"/>
            <ac:spMk id="220" creationId="{C4807761-B9A9-4AD9-AF54-B6F51F894684}"/>
          </ac:spMkLst>
        </pc:spChg>
        <pc:spChg chg="mod topLvl">
          <ac:chgData name="林千惠" userId="a97fa8b3-1a96-4f68-bcf6-9c24362d0858" providerId="ADAL" clId="{2D60D803-219B-4AB3-B346-10553C597CE5}" dt="2023-04-02T14:17:17.977" v="3405" actId="207"/>
          <ac:spMkLst>
            <pc:docMk/>
            <pc:sldMk cId="68461504" sldId="325"/>
            <ac:spMk id="222" creationId="{F59F59EF-6432-40F9-A071-33A82BCB1967}"/>
          </ac:spMkLst>
        </pc:spChg>
        <pc:spChg chg="mod topLvl">
          <ac:chgData name="林千惠" userId="a97fa8b3-1a96-4f68-bcf6-9c24362d0858" providerId="ADAL" clId="{2D60D803-219B-4AB3-B346-10553C597CE5}" dt="2023-04-02T14:17:04.263" v="3403" actId="207"/>
          <ac:spMkLst>
            <pc:docMk/>
            <pc:sldMk cId="68461504" sldId="325"/>
            <ac:spMk id="223" creationId="{D3C7D5FB-73DB-485E-B43A-EB9B79B02E10}"/>
          </ac:spMkLst>
        </pc:spChg>
        <pc:spChg chg="del mod topLvl">
          <ac:chgData name="林千惠" userId="a97fa8b3-1a96-4f68-bcf6-9c24362d0858" providerId="ADAL" clId="{2D60D803-219B-4AB3-B346-10553C597CE5}" dt="2023-04-02T14:10:32.238" v="3300" actId="478"/>
          <ac:spMkLst>
            <pc:docMk/>
            <pc:sldMk cId="68461504" sldId="325"/>
            <ac:spMk id="224" creationId="{E6B97679-9EA2-45FE-BBFD-CA587AA3D965}"/>
          </ac:spMkLst>
        </pc:spChg>
        <pc:spChg chg="mod topLvl">
          <ac:chgData name="林千惠" userId="a97fa8b3-1a96-4f68-bcf6-9c24362d0858" providerId="ADAL" clId="{2D60D803-219B-4AB3-B346-10553C597CE5}" dt="2023-04-02T14:15:07.325" v="3385" actId="1035"/>
          <ac:spMkLst>
            <pc:docMk/>
            <pc:sldMk cId="68461504" sldId="325"/>
            <ac:spMk id="225" creationId="{59EEA35C-1715-43B5-B25F-BDCABC65170B}"/>
          </ac:spMkLst>
        </pc:spChg>
        <pc:spChg chg="mod topLvl">
          <ac:chgData name="林千惠" userId="a97fa8b3-1a96-4f68-bcf6-9c24362d0858" providerId="ADAL" clId="{2D60D803-219B-4AB3-B346-10553C597CE5}" dt="2023-04-02T14:16:25.513" v="3396" actId="207"/>
          <ac:spMkLst>
            <pc:docMk/>
            <pc:sldMk cId="68461504" sldId="325"/>
            <ac:spMk id="226" creationId="{9EA6F42B-D91B-48A6-BED7-6534E290D728}"/>
          </ac:spMkLst>
        </pc:spChg>
        <pc:spChg chg="mod topLvl">
          <ac:chgData name="林千惠" userId="a97fa8b3-1a96-4f68-bcf6-9c24362d0858" providerId="ADAL" clId="{2D60D803-219B-4AB3-B346-10553C597CE5}" dt="2023-04-02T14:16:22.836" v="3395" actId="207"/>
          <ac:spMkLst>
            <pc:docMk/>
            <pc:sldMk cId="68461504" sldId="325"/>
            <ac:spMk id="227" creationId="{AE7E3BDC-7207-462F-82E2-6D0098CED851}"/>
          </ac:spMkLst>
        </pc:spChg>
        <pc:spChg chg="mod topLvl">
          <ac:chgData name="林千惠" userId="a97fa8b3-1a96-4f68-bcf6-9c24362d0858" providerId="ADAL" clId="{2D60D803-219B-4AB3-B346-10553C597CE5}" dt="2023-04-02T14:15:07.325" v="3385" actId="1035"/>
          <ac:spMkLst>
            <pc:docMk/>
            <pc:sldMk cId="68461504" sldId="325"/>
            <ac:spMk id="228" creationId="{5AF7516A-E450-46BA-AB5A-949FC6002483}"/>
          </ac:spMkLst>
        </pc:spChg>
        <pc:spChg chg="mod topLvl">
          <ac:chgData name="林千惠" userId="a97fa8b3-1a96-4f68-bcf6-9c24362d0858" providerId="ADAL" clId="{2D60D803-219B-4AB3-B346-10553C597CE5}" dt="2023-04-02T14:16:36.824" v="3399" actId="207"/>
          <ac:spMkLst>
            <pc:docMk/>
            <pc:sldMk cId="68461504" sldId="325"/>
            <ac:spMk id="230" creationId="{323F9E21-A7BD-4F4B-A24A-887540FA5E09}"/>
          </ac:spMkLst>
        </pc:spChg>
        <pc:spChg chg="mod topLvl">
          <ac:chgData name="林千惠" userId="a97fa8b3-1a96-4f68-bcf6-9c24362d0858" providerId="ADAL" clId="{2D60D803-219B-4AB3-B346-10553C597CE5}" dt="2023-04-02T14:16:16.479" v="3394" actId="207"/>
          <ac:spMkLst>
            <pc:docMk/>
            <pc:sldMk cId="68461504" sldId="325"/>
            <ac:spMk id="231" creationId="{B15C92E4-B33B-4C79-9502-231B7CD4E76C}"/>
          </ac:spMkLst>
        </pc:spChg>
        <pc:spChg chg="del mod topLvl">
          <ac:chgData name="林千惠" userId="a97fa8b3-1a96-4f68-bcf6-9c24362d0858" providerId="ADAL" clId="{2D60D803-219B-4AB3-B346-10553C597CE5}" dt="2023-04-02T14:11:13.429" v="3321" actId="478"/>
          <ac:spMkLst>
            <pc:docMk/>
            <pc:sldMk cId="68461504" sldId="325"/>
            <ac:spMk id="232" creationId="{43841994-D2C7-4831-A761-07838E1B04EB}"/>
          </ac:spMkLst>
        </pc:spChg>
        <pc:spChg chg="mod topLvl">
          <ac:chgData name="林千惠" userId="a97fa8b3-1a96-4f68-bcf6-9c24362d0858" providerId="ADAL" clId="{2D60D803-219B-4AB3-B346-10553C597CE5}" dt="2023-04-02T14:15:07.325" v="3385" actId="1035"/>
          <ac:spMkLst>
            <pc:docMk/>
            <pc:sldMk cId="68461504" sldId="325"/>
            <ac:spMk id="233" creationId="{1DEFFC76-EAFE-4BCF-9276-B5861FCFDAD8}"/>
          </ac:spMkLst>
        </pc:spChg>
        <pc:spChg chg="mod topLvl">
          <ac:chgData name="林千惠" userId="a97fa8b3-1a96-4f68-bcf6-9c24362d0858" providerId="ADAL" clId="{2D60D803-219B-4AB3-B346-10553C597CE5}" dt="2023-04-02T14:18:32.954" v="3414" actId="207"/>
          <ac:spMkLst>
            <pc:docMk/>
            <pc:sldMk cId="68461504" sldId="325"/>
            <ac:spMk id="234" creationId="{8E8DBAF5-3734-4A5E-BFBF-0152767A158F}"/>
          </ac:spMkLst>
        </pc:spChg>
        <pc:spChg chg="mod topLvl">
          <ac:chgData name="林千惠" userId="a97fa8b3-1a96-4f68-bcf6-9c24362d0858" providerId="ADAL" clId="{2D60D803-219B-4AB3-B346-10553C597CE5}" dt="2023-04-02T14:18:38.057" v="3417" actId="207"/>
          <ac:spMkLst>
            <pc:docMk/>
            <pc:sldMk cId="68461504" sldId="325"/>
            <ac:spMk id="235" creationId="{17E5E904-4D6C-46C9-B8A2-22D9F2C1D150}"/>
          </ac:spMkLst>
        </pc:spChg>
        <pc:spChg chg="mod topLvl">
          <ac:chgData name="林千惠" userId="a97fa8b3-1a96-4f68-bcf6-9c24362d0858" providerId="ADAL" clId="{2D60D803-219B-4AB3-B346-10553C597CE5}" dt="2023-04-02T14:15:07.325" v="3385" actId="1035"/>
          <ac:spMkLst>
            <pc:docMk/>
            <pc:sldMk cId="68461504" sldId="325"/>
            <ac:spMk id="236" creationId="{9BAD23A2-8285-49B3-99DB-4603500B03C1}"/>
          </ac:spMkLst>
        </pc:spChg>
        <pc:spChg chg="mod topLvl">
          <ac:chgData name="林千惠" userId="a97fa8b3-1a96-4f68-bcf6-9c24362d0858" providerId="ADAL" clId="{2D60D803-219B-4AB3-B346-10553C597CE5}" dt="2023-04-02T14:18:30.085" v="3413" actId="207"/>
          <ac:spMkLst>
            <pc:docMk/>
            <pc:sldMk cId="68461504" sldId="325"/>
            <ac:spMk id="238" creationId="{B66F5CB6-820F-4A09-8D07-6EFF05B9F1C2}"/>
          </ac:spMkLst>
        </pc:spChg>
        <pc:spChg chg="mod topLvl">
          <ac:chgData name="林千惠" userId="a97fa8b3-1a96-4f68-bcf6-9c24362d0858" providerId="ADAL" clId="{2D60D803-219B-4AB3-B346-10553C597CE5}" dt="2023-04-02T14:18:19.169" v="3411" actId="207"/>
          <ac:spMkLst>
            <pc:docMk/>
            <pc:sldMk cId="68461504" sldId="325"/>
            <ac:spMk id="239" creationId="{9E84418B-592C-478B-8430-1817D392F714}"/>
          </ac:spMkLst>
        </pc:spChg>
        <pc:spChg chg="del mod topLvl">
          <ac:chgData name="林千惠" userId="a97fa8b3-1a96-4f68-bcf6-9c24362d0858" providerId="ADAL" clId="{2D60D803-219B-4AB3-B346-10553C597CE5}" dt="2023-04-02T14:11:37.152" v="3327" actId="478"/>
          <ac:spMkLst>
            <pc:docMk/>
            <pc:sldMk cId="68461504" sldId="325"/>
            <ac:spMk id="240" creationId="{665ABA24-FCBE-4BEF-80A2-ED20C1B79E4C}"/>
          </ac:spMkLst>
        </pc:spChg>
        <pc:spChg chg="add mod">
          <ac:chgData name="林千惠" userId="a97fa8b3-1a96-4f68-bcf6-9c24362d0858" providerId="ADAL" clId="{2D60D803-219B-4AB3-B346-10553C597CE5}" dt="2023-04-02T14:15:07.325" v="3385" actId="1035"/>
          <ac:spMkLst>
            <pc:docMk/>
            <pc:sldMk cId="68461504" sldId="325"/>
            <ac:spMk id="248" creationId="{43C5CF83-DA0B-4BCD-8B50-B549AF90BDE9}"/>
          </ac:spMkLst>
        </pc:spChg>
        <pc:spChg chg="add mod">
          <ac:chgData name="林千惠" userId="a97fa8b3-1a96-4f68-bcf6-9c24362d0858" providerId="ADAL" clId="{2D60D803-219B-4AB3-B346-10553C597CE5}" dt="2023-04-02T14:15:07.325" v="3385" actId="1035"/>
          <ac:spMkLst>
            <pc:docMk/>
            <pc:sldMk cId="68461504" sldId="325"/>
            <ac:spMk id="249" creationId="{0462896E-1951-4333-97A1-DAC2CF95B966}"/>
          </ac:spMkLst>
        </pc:spChg>
        <pc:spChg chg="add mod">
          <ac:chgData name="林千惠" userId="a97fa8b3-1a96-4f68-bcf6-9c24362d0858" providerId="ADAL" clId="{2D60D803-219B-4AB3-B346-10553C597CE5}" dt="2023-04-02T14:15:07.325" v="3385" actId="1035"/>
          <ac:spMkLst>
            <pc:docMk/>
            <pc:sldMk cId="68461504" sldId="325"/>
            <ac:spMk id="250" creationId="{7935B120-4695-40B5-A7A9-F265C0044A7E}"/>
          </ac:spMkLst>
        </pc:spChg>
        <pc:spChg chg="add mod">
          <ac:chgData name="林千惠" userId="a97fa8b3-1a96-4f68-bcf6-9c24362d0858" providerId="ADAL" clId="{2D60D803-219B-4AB3-B346-10553C597CE5}" dt="2023-04-02T14:15:07.325" v="3385" actId="1035"/>
          <ac:spMkLst>
            <pc:docMk/>
            <pc:sldMk cId="68461504" sldId="325"/>
            <ac:spMk id="251" creationId="{D8DC14B1-D44F-4FA1-8ACE-A85AD5352827}"/>
          </ac:spMkLst>
        </pc:spChg>
        <pc:spChg chg="mod">
          <ac:chgData name="林千惠" userId="a97fa8b3-1a96-4f68-bcf6-9c24362d0858" providerId="ADAL" clId="{2D60D803-219B-4AB3-B346-10553C597CE5}" dt="2023-04-02T14:14:25.234" v="3369" actId="14100"/>
          <ac:spMkLst>
            <pc:docMk/>
            <pc:sldMk cId="68461504" sldId="325"/>
            <ac:spMk id="379" creationId="{00000000-0000-0000-0000-000000000000}"/>
          </ac:spMkLst>
        </pc:spChg>
        <pc:grpChg chg="add del mod">
          <ac:chgData name="林千惠" userId="a97fa8b3-1a96-4f68-bcf6-9c24362d0858" providerId="ADAL" clId="{2D60D803-219B-4AB3-B346-10553C597CE5}" dt="2023-04-02T13:58:24.599" v="3083"/>
          <ac:grpSpMkLst>
            <pc:docMk/>
            <pc:sldMk cId="68461504" sldId="325"/>
            <ac:grpSpMk id="55" creationId="{531B16C9-57D8-4F33-BC0D-D4CB201D1844}"/>
          </ac:grpSpMkLst>
        </pc:grpChg>
        <pc:grpChg chg="add del mod">
          <ac:chgData name="林千惠" userId="a97fa8b3-1a96-4f68-bcf6-9c24362d0858" providerId="ADAL" clId="{2D60D803-219B-4AB3-B346-10553C597CE5}" dt="2023-04-02T14:01:14.818" v="3106" actId="478"/>
          <ac:grpSpMkLst>
            <pc:docMk/>
            <pc:sldMk cId="68461504" sldId="325"/>
            <ac:grpSpMk id="142" creationId="{CEBAA6C5-D4DF-4FD5-B1AB-6012765E7DDC}"/>
          </ac:grpSpMkLst>
        </pc:grpChg>
        <pc:grpChg chg="add del mod">
          <ac:chgData name="林千惠" userId="a97fa8b3-1a96-4f68-bcf6-9c24362d0858" providerId="ADAL" clId="{2D60D803-219B-4AB3-B346-10553C597CE5}" dt="2023-04-02T14:01:50.357" v="3115" actId="165"/>
          <ac:grpSpMkLst>
            <pc:docMk/>
            <pc:sldMk cId="68461504" sldId="325"/>
            <ac:grpSpMk id="193" creationId="{BFBDAB9B-BAF8-4FF6-98FC-C9F02239288A}"/>
          </ac:grpSpMkLst>
        </pc:grpChg>
        <pc:grpChg chg="del mod topLvl">
          <ac:chgData name="林千惠" userId="a97fa8b3-1a96-4f68-bcf6-9c24362d0858" providerId="ADAL" clId="{2D60D803-219B-4AB3-B346-10553C597CE5}" dt="2023-04-02T14:01:55.429" v="3116" actId="165"/>
          <ac:grpSpMkLst>
            <pc:docMk/>
            <pc:sldMk cId="68461504" sldId="325"/>
            <ac:grpSpMk id="195" creationId="{7869F3C2-5E7E-42E5-8671-2827763398B1}"/>
          </ac:grpSpMkLst>
        </pc:grpChg>
        <pc:inkChg chg="add del">
          <ac:chgData name="林千惠" userId="a97fa8b3-1a96-4f68-bcf6-9c24362d0858" providerId="ADAL" clId="{2D60D803-219B-4AB3-B346-10553C597CE5}" dt="2023-03-29T09:36:09.740" v="1916"/>
          <ac:inkMkLst>
            <pc:docMk/>
            <pc:sldMk cId="68461504" sldId="325"/>
            <ac:inkMk id="16" creationId="{25AF535E-4E27-42EE-9780-194842545D00}"/>
          </ac:inkMkLst>
        </pc:inkChg>
        <pc:inkChg chg="add del">
          <ac:chgData name="林千惠" userId="a97fa8b3-1a96-4f68-bcf6-9c24362d0858" providerId="ADAL" clId="{2D60D803-219B-4AB3-B346-10553C597CE5}" dt="2023-03-29T09:36:23.261" v="1918"/>
          <ac:inkMkLst>
            <pc:docMk/>
            <pc:sldMk cId="68461504" sldId="325"/>
            <ac:inkMk id="17" creationId="{8F71CC75-DF38-41B9-8DBE-7EAAEEC5DA3D}"/>
          </ac:inkMkLst>
        </pc:inkChg>
        <pc:inkChg chg="add del">
          <ac:chgData name="林千惠" userId="a97fa8b3-1a96-4f68-bcf6-9c24362d0858" providerId="ADAL" clId="{2D60D803-219B-4AB3-B346-10553C597CE5}" dt="2023-03-29T09:38:47.454" v="1930"/>
          <ac:inkMkLst>
            <pc:docMk/>
            <pc:sldMk cId="68461504" sldId="325"/>
            <ac:inkMk id="22" creationId="{E3C50C58-602E-43F2-A0A6-D88D313316F6}"/>
          </ac:inkMkLst>
        </pc:inkChg>
        <pc:inkChg chg="add del">
          <ac:chgData name="林千惠" userId="a97fa8b3-1a96-4f68-bcf6-9c24362d0858" providerId="ADAL" clId="{2D60D803-219B-4AB3-B346-10553C597CE5}" dt="2023-03-29T09:38:47.454" v="1929"/>
          <ac:inkMkLst>
            <pc:docMk/>
            <pc:sldMk cId="68461504" sldId="325"/>
            <ac:inkMk id="23" creationId="{1A284C88-5599-4FBE-A9B3-E0D87B148291}"/>
          </ac:inkMkLst>
        </pc:inkChg>
        <pc:inkChg chg="add del">
          <ac:chgData name="林千惠" userId="a97fa8b3-1a96-4f68-bcf6-9c24362d0858" providerId="ADAL" clId="{2D60D803-219B-4AB3-B346-10553C597CE5}" dt="2023-03-29T09:38:47.454" v="1932"/>
          <ac:inkMkLst>
            <pc:docMk/>
            <pc:sldMk cId="68461504" sldId="325"/>
            <ac:inkMk id="24" creationId="{258E4C46-B017-4F71-AB5D-F9D00C39FCB7}"/>
          </ac:inkMkLst>
        </pc:inkChg>
        <pc:inkChg chg="add del">
          <ac:chgData name="林千惠" userId="a97fa8b3-1a96-4f68-bcf6-9c24362d0858" providerId="ADAL" clId="{2D60D803-219B-4AB3-B346-10553C597CE5}" dt="2023-03-29T09:38:47.454" v="1931"/>
          <ac:inkMkLst>
            <pc:docMk/>
            <pc:sldMk cId="68461504" sldId="325"/>
            <ac:inkMk id="25" creationId="{E5AF4A55-8C79-46A0-91FC-D57005C5263B}"/>
          </ac:inkMkLst>
        </pc:inkChg>
        <pc:inkChg chg="add del">
          <ac:chgData name="林千惠" userId="a97fa8b3-1a96-4f68-bcf6-9c24362d0858" providerId="ADAL" clId="{2D60D803-219B-4AB3-B346-10553C597CE5}" dt="2023-03-29T09:38:47.453" v="1928"/>
          <ac:inkMkLst>
            <pc:docMk/>
            <pc:sldMk cId="68461504" sldId="325"/>
            <ac:inkMk id="26" creationId="{A8432ED5-68D5-4314-9256-997127E44917}"/>
          </ac:inkMkLst>
        </pc:inkChg>
        <pc:inkChg chg="add del">
          <ac:chgData name="林千惠" userId="a97fa8b3-1a96-4f68-bcf6-9c24362d0858" providerId="ADAL" clId="{2D60D803-219B-4AB3-B346-10553C597CE5}" dt="2023-03-29T09:40:03.821" v="1944" actId="9405"/>
          <ac:inkMkLst>
            <pc:docMk/>
            <pc:sldMk cId="68461504" sldId="325"/>
            <ac:inkMk id="30" creationId="{F7E92F85-6BEA-4CEB-B4AF-5904FE293135}"/>
          </ac:inkMkLst>
        </pc:inkChg>
        <pc:inkChg chg="add del">
          <ac:chgData name="林千惠" userId="a97fa8b3-1a96-4f68-bcf6-9c24362d0858" providerId="ADAL" clId="{2D60D803-219B-4AB3-B346-10553C597CE5}" dt="2023-03-29T09:40:02.675" v="1942" actId="9405"/>
          <ac:inkMkLst>
            <pc:docMk/>
            <pc:sldMk cId="68461504" sldId="325"/>
            <ac:inkMk id="32" creationId="{25B2A9B3-2EE1-40EB-A9E1-914CE3BE1069}"/>
          </ac:inkMkLst>
        </pc:inkChg>
        <pc:inkChg chg="add del">
          <ac:chgData name="林千惠" userId="a97fa8b3-1a96-4f68-bcf6-9c24362d0858" providerId="ADAL" clId="{2D60D803-219B-4AB3-B346-10553C597CE5}" dt="2023-03-29T09:43:14.645" v="2000" actId="9405"/>
          <ac:inkMkLst>
            <pc:docMk/>
            <pc:sldMk cId="68461504" sldId="325"/>
            <ac:inkMk id="43" creationId="{C81A3AAE-EAE3-4773-9B15-ED25EAA467A1}"/>
          </ac:inkMkLst>
        </pc:inkChg>
        <pc:inkChg chg="add del">
          <ac:chgData name="林千惠" userId="a97fa8b3-1a96-4f68-bcf6-9c24362d0858" providerId="ADAL" clId="{2D60D803-219B-4AB3-B346-10553C597CE5}" dt="2023-03-29T09:42:55.667" v="1972" actId="9405"/>
          <ac:inkMkLst>
            <pc:docMk/>
            <pc:sldMk cId="68461504" sldId="325"/>
            <ac:inkMk id="45" creationId="{8F801571-012F-4C66-9406-E6C496426F56}"/>
          </ac:inkMkLst>
        </pc:inkChg>
        <pc:inkChg chg="add del">
          <ac:chgData name="林千惠" userId="a97fa8b3-1a96-4f68-bcf6-9c24362d0858" providerId="ADAL" clId="{2D60D803-219B-4AB3-B346-10553C597CE5}" dt="2023-03-29T09:42:55.318" v="1971" actId="9405"/>
          <ac:inkMkLst>
            <pc:docMk/>
            <pc:sldMk cId="68461504" sldId="325"/>
            <ac:inkMk id="46" creationId="{55A66DD8-7C15-46EF-95F7-5FACFB8F8D32}"/>
          </ac:inkMkLst>
        </pc:inkChg>
        <pc:cxnChg chg="del">
          <ac:chgData name="林千惠" userId="a97fa8b3-1a96-4f68-bcf6-9c24362d0858" providerId="ADAL" clId="{2D60D803-219B-4AB3-B346-10553C597CE5}" dt="2023-03-29T09:33:33.577" v="1904" actId="478"/>
          <ac:cxnSpMkLst>
            <pc:docMk/>
            <pc:sldMk cId="68461504" sldId="325"/>
            <ac:cxnSpMk id="3" creationId="{99E8EE17-BF3B-4F79-A5D9-465FF896180B}"/>
          </ac:cxnSpMkLst>
        </pc:cxnChg>
        <pc:cxnChg chg="add del mod">
          <ac:chgData name="林千惠" userId="a97fa8b3-1a96-4f68-bcf6-9c24362d0858" providerId="ADAL" clId="{2D60D803-219B-4AB3-B346-10553C597CE5}" dt="2023-04-02T13:58:24.599" v="3083"/>
          <ac:cxnSpMkLst>
            <pc:docMk/>
            <pc:sldMk cId="68461504" sldId="325"/>
            <ac:cxnSpMk id="3" creationId="{D64B5D6E-514F-406F-B87E-1E90355ABEC7}"/>
          </ac:cxnSpMkLst>
        </pc:cxnChg>
        <pc:cxnChg chg="add del mod">
          <ac:chgData name="林千惠" userId="a97fa8b3-1a96-4f68-bcf6-9c24362d0858" providerId="ADAL" clId="{2D60D803-219B-4AB3-B346-10553C597CE5}" dt="2023-03-29T09:34:18.156" v="1914" actId="478"/>
          <ac:cxnSpMkLst>
            <pc:docMk/>
            <pc:sldMk cId="68461504" sldId="325"/>
            <ac:cxnSpMk id="4" creationId="{38F2F6D2-3FCC-493D-80E6-32F8124E470B}"/>
          </ac:cxnSpMkLst>
        </pc:cxnChg>
        <pc:cxnChg chg="add del mod">
          <ac:chgData name="林千惠" userId="a97fa8b3-1a96-4f68-bcf6-9c24362d0858" providerId="ADAL" clId="{2D60D803-219B-4AB3-B346-10553C597CE5}" dt="2023-04-02T13:58:24.599" v="3083"/>
          <ac:cxnSpMkLst>
            <pc:docMk/>
            <pc:sldMk cId="68461504" sldId="325"/>
            <ac:cxnSpMk id="4" creationId="{8820048C-B8D6-4FEA-97F3-B930F6228A4A}"/>
          </ac:cxnSpMkLst>
        </pc:cxnChg>
        <pc:cxnChg chg="add del mod">
          <ac:chgData name="林千惠" userId="a97fa8b3-1a96-4f68-bcf6-9c24362d0858" providerId="ADAL" clId="{2D60D803-219B-4AB3-B346-10553C597CE5}" dt="2023-04-02T13:58:24.599" v="3083"/>
          <ac:cxnSpMkLst>
            <pc:docMk/>
            <pc:sldMk cId="68461504" sldId="325"/>
            <ac:cxnSpMk id="5" creationId="{D2A9613F-87C3-48AC-9FFC-53019D1CE452}"/>
          </ac:cxnSpMkLst>
        </pc:cxnChg>
        <pc:cxnChg chg="add del mod">
          <ac:chgData name="林千惠" userId="a97fa8b3-1a96-4f68-bcf6-9c24362d0858" providerId="ADAL" clId="{2D60D803-219B-4AB3-B346-10553C597CE5}" dt="2023-04-02T13:58:24.599" v="3083"/>
          <ac:cxnSpMkLst>
            <pc:docMk/>
            <pc:sldMk cId="68461504" sldId="325"/>
            <ac:cxnSpMk id="6" creationId="{BCBAA80F-F02F-4047-A9F3-803B3191E6D1}"/>
          </ac:cxnSpMkLst>
        </pc:cxnChg>
        <pc:cxnChg chg="add del mod">
          <ac:chgData name="林千惠" userId="a97fa8b3-1a96-4f68-bcf6-9c24362d0858" providerId="ADAL" clId="{2D60D803-219B-4AB3-B346-10553C597CE5}" dt="2023-04-02T13:58:24.599" v="3083"/>
          <ac:cxnSpMkLst>
            <pc:docMk/>
            <pc:sldMk cId="68461504" sldId="325"/>
            <ac:cxnSpMk id="7" creationId="{5EB201E6-CE6D-486F-BFD0-F4CFCCB49BC7}"/>
          </ac:cxnSpMkLst>
        </pc:cxnChg>
        <pc:cxnChg chg="del mod">
          <ac:chgData name="林千惠" userId="a97fa8b3-1a96-4f68-bcf6-9c24362d0858" providerId="ADAL" clId="{2D60D803-219B-4AB3-B346-10553C597CE5}" dt="2023-03-29T09:33:33.577" v="1904" actId="478"/>
          <ac:cxnSpMkLst>
            <pc:docMk/>
            <pc:sldMk cId="68461504" sldId="325"/>
            <ac:cxnSpMk id="9" creationId="{0C3DB988-BDDB-4F69-BA17-7C486A18AD6C}"/>
          </ac:cxnSpMkLst>
        </pc:cxnChg>
        <pc:cxnChg chg="add del mod">
          <ac:chgData name="林千惠" userId="a97fa8b3-1a96-4f68-bcf6-9c24362d0858" providerId="ADAL" clId="{2D60D803-219B-4AB3-B346-10553C597CE5}" dt="2023-04-02T13:58:24.599" v="3083"/>
          <ac:cxnSpMkLst>
            <pc:docMk/>
            <pc:sldMk cId="68461504" sldId="325"/>
            <ac:cxnSpMk id="9" creationId="{5F2AD404-F5E1-4646-9D47-BA88198B02F3}"/>
          </ac:cxnSpMkLst>
        </pc:cxnChg>
        <pc:cxnChg chg="del mod">
          <ac:chgData name="林千惠" userId="a97fa8b3-1a96-4f68-bcf6-9c24362d0858" providerId="ADAL" clId="{2D60D803-219B-4AB3-B346-10553C597CE5}" dt="2023-03-29T09:33:33.577" v="1904" actId="478"/>
          <ac:cxnSpMkLst>
            <pc:docMk/>
            <pc:sldMk cId="68461504" sldId="325"/>
            <ac:cxnSpMk id="12" creationId="{3DE08BAB-A9FB-4192-BDAE-A9F8F2E4831F}"/>
          </ac:cxnSpMkLst>
        </pc:cxnChg>
        <pc:cxnChg chg="add del mod">
          <ac:chgData name="林千惠" userId="a97fa8b3-1a96-4f68-bcf6-9c24362d0858" providerId="ADAL" clId="{2D60D803-219B-4AB3-B346-10553C597CE5}" dt="2023-04-02T13:58:24.599" v="3083"/>
          <ac:cxnSpMkLst>
            <pc:docMk/>
            <pc:sldMk cId="68461504" sldId="325"/>
            <ac:cxnSpMk id="13" creationId="{833E0293-389B-40A2-AB9D-F926E8A9B19F}"/>
          </ac:cxnSpMkLst>
        </pc:cxnChg>
        <pc:cxnChg chg="del mod">
          <ac:chgData name="林千惠" userId="a97fa8b3-1a96-4f68-bcf6-9c24362d0858" providerId="ADAL" clId="{2D60D803-219B-4AB3-B346-10553C597CE5}" dt="2023-03-29T09:33:33.577" v="1904" actId="478"/>
          <ac:cxnSpMkLst>
            <pc:docMk/>
            <pc:sldMk cId="68461504" sldId="325"/>
            <ac:cxnSpMk id="15" creationId="{70689224-D3BB-4D62-814D-C5157555CEE1}"/>
          </ac:cxnSpMkLst>
        </pc:cxnChg>
        <pc:cxnChg chg="del mod">
          <ac:chgData name="林千惠" userId="a97fa8b3-1a96-4f68-bcf6-9c24362d0858" providerId="ADAL" clId="{2D60D803-219B-4AB3-B346-10553C597CE5}" dt="2023-03-29T09:33:33.577" v="1904" actId="478"/>
          <ac:cxnSpMkLst>
            <pc:docMk/>
            <pc:sldMk cId="68461504" sldId="325"/>
            <ac:cxnSpMk id="18" creationId="{EE5E2C1F-C466-4F30-9472-A55D179D62BE}"/>
          </ac:cxnSpMkLst>
        </pc:cxnChg>
        <pc:cxnChg chg="add del mod">
          <ac:chgData name="林千惠" userId="a97fa8b3-1a96-4f68-bcf6-9c24362d0858" providerId="ADAL" clId="{2D60D803-219B-4AB3-B346-10553C597CE5}" dt="2023-04-02T13:58:24.599" v="3083"/>
          <ac:cxnSpMkLst>
            <pc:docMk/>
            <pc:sldMk cId="68461504" sldId="325"/>
            <ac:cxnSpMk id="21" creationId="{72CDF266-C084-409D-9C0C-FDFEBF4CA994}"/>
          </ac:cxnSpMkLst>
        </pc:cxnChg>
        <pc:cxnChg chg="add del">
          <ac:chgData name="林千惠" userId="a97fa8b3-1a96-4f68-bcf6-9c24362d0858" providerId="ADAL" clId="{2D60D803-219B-4AB3-B346-10553C597CE5}" dt="2023-03-29T09:37:12.863" v="1922" actId="11529"/>
          <ac:cxnSpMkLst>
            <pc:docMk/>
            <pc:sldMk cId="68461504" sldId="325"/>
            <ac:cxnSpMk id="21" creationId="{A3C0BD12-06C5-4DFA-9F0C-9B8C2B683E8A}"/>
          </ac:cxnSpMkLst>
        </pc:cxnChg>
        <pc:cxnChg chg="add del mod">
          <ac:chgData name="林千惠" userId="a97fa8b3-1a96-4f68-bcf6-9c24362d0858" providerId="ADAL" clId="{2D60D803-219B-4AB3-B346-10553C597CE5}" dt="2023-04-02T13:58:24.599" v="3083"/>
          <ac:cxnSpMkLst>
            <pc:docMk/>
            <pc:sldMk cId="68461504" sldId="325"/>
            <ac:cxnSpMk id="29" creationId="{5AF2DC21-DA2F-4851-B937-A8DE59C3297C}"/>
          </ac:cxnSpMkLst>
        </pc:cxnChg>
        <pc:cxnChg chg="add del">
          <ac:chgData name="林千惠" userId="a97fa8b3-1a96-4f68-bcf6-9c24362d0858" providerId="ADAL" clId="{2D60D803-219B-4AB3-B346-10553C597CE5}" dt="2023-03-29T09:39:26.741" v="1936" actId="11529"/>
          <ac:cxnSpMkLst>
            <pc:docMk/>
            <pc:sldMk cId="68461504" sldId="325"/>
            <ac:cxnSpMk id="29" creationId="{D32D7C20-C660-4050-AA4C-40B51F011913}"/>
          </ac:cxnSpMkLst>
        </pc:cxnChg>
        <pc:cxnChg chg="add del mod">
          <ac:chgData name="林千惠" userId="a97fa8b3-1a96-4f68-bcf6-9c24362d0858" providerId="ADAL" clId="{2D60D803-219B-4AB3-B346-10553C597CE5}" dt="2023-04-02T13:58:24.599" v="3083"/>
          <ac:cxnSpMkLst>
            <pc:docMk/>
            <pc:sldMk cId="68461504" sldId="325"/>
            <ac:cxnSpMk id="37" creationId="{C4582321-0A3A-4BB5-891E-0959EFD26DF8}"/>
          </ac:cxnSpMkLst>
        </pc:cxnChg>
        <pc:cxnChg chg="add del">
          <ac:chgData name="林千惠" userId="a97fa8b3-1a96-4f68-bcf6-9c24362d0858" providerId="ADAL" clId="{2D60D803-219B-4AB3-B346-10553C597CE5}" dt="2023-03-29T09:43:38.203" v="2003" actId="21"/>
          <ac:cxnSpMkLst>
            <pc:docMk/>
            <pc:sldMk cId="68461504" sldId="325"/>
            <ac:cxnSpMk id="40" creationId="{19931DF4-9B8C-4BE9-B7D2-F1E3651B4B07}"/>
          </ac:cxnSpMkLst>
        </pc:cxnChg>
        <pc:cxnChg chg="add del mod">
          <ac:chgData name="林千惠" userId="a97fa8b3-1a96-4f68-bcf6-9c24362d0858" providerId="ADAL" clId="{2D60D803-219B-4AB3-B346-10553C597CE5}" dt="2023-04-02T13:58:24.599" v="3083"/>
          <ac:cxnSpMkLst>
            <pc:docMk/>
            <pc:sldMk cId="68461504" sldId="325"/>
            <ac:cxnSpMk id="45" creationId="{478DF081-DAB9-4A71-A1EB-7248D07225D1}"/>
          </ac:cxnSpMkLst>
        </pc:cxnChg>
        <pc:cxnChg chg="add del mod">
          <ac:chgData name="林千惠" userId="a97fa8b3-1a96-4f68-bcf6-9c24362d0858" providerId="ADAL" clId="{2D60D803-219B-4AB3-B346-10553C597CE5}" dt="2023-04-02T13:58:24.599" v="3083"/>
          <ac:cxnSpMkLst>
            <pc:docMk/>
            <pc:sldMk cId="68461504" sldId="325"/>
            <ac:cxnSpMk id="49" creationId="{70BE2D89-5B5E-4551-AB3B-79651798F24C}"/>
          </ac:cxnSpMkLst>
        </pc:cxnChg>
        <pc:cxnChg chg="add del mod">
          <ac:chgData name="林千惠" userId="a97fa8b3-1a96-4f68-bcf6-9c24362d0858" providerId="ADAL" clId="{2D60D803-219B-4AB3-B346-10553C597CE5}" dt="2023-04-02T13:58:24.599" v="3083"/>
          <ac:cxnSpMkLst>
            <pc:docMk/>
            <pc:sldMk cId="68461504" sldId="325"/>
            <ac:cxnSpMk id="50" creationId="{46AFEB9D-0714-43EE-886E-DAF1A99E2E5F}"/>
          </ac:cxnSpMkLst>
        </pc:cxnChg>
        <pc:cxnChg chg="add del mod">
          <ac:chgData name="林千惠" userId="a97fa8b3-1a96-4f68-bcf6-9c24362d0858" providerId="ADAL" clId="{2D60D803-219B-4AB3-B346-10553C597CE5}" dt="2023-04-02T13:58:24.599" v="3083"/>
          <ac:cxnSpMkLst>
            <pc:docMk/>
            <pc:sldMk cId="68461504" sldId="325"/>
            <ac:cxnSpMk id="51" creationId="{DEE79441-7176-48AF-B5F9-3E339AEF8B4F}"/>
          </ac:cxnSpMkLst>
        </pc:cxnChg>
        <pc:cxnChg chg="add del mod">
          <ac:chgData name="林千惠" userId="a97fa8b3-1a96-4f68-bcf6-9c24362d0858" providerId="ADAL" clId="{2D60D803-219B-4AB3-B346-10553C597CE5}" dt="2023-04-02T13:58:24.599" v="3083"/>
          <ac:cxnSpMkLst>
            <pc:docMk/>
            <pc:sldMk cId="68461504" sldId="325"/>
            <ac:cxnSpMk id="52" creationId="{D58ED2CD-7813-4A19-B1A2-BD525F2A438E}"/>
          </ac:cxnSpMkLst>
        </pc:cxnChg>
        <pc:cxnChg chg="add del mod">
          <ac:chgData name="林千惠" userId="a97fa8b3-1a96-4f68-bcf6-9c24362d0858" providerId="ADAL" clId="{2D60D803-219B-4AB3-B346-10553C597CE5}" dt="2023-04-02T13:58:24.599" v="3083"/>
          <ac:cxnSpMkLst>
            <pc:docMk/>
            <pc:sldMk cId="68461504" sldId="325"/>
            <ac:cxnSpMk id="53" creationId="{4A09A165-5E70-478E-97B4-092533027112}"/>
          </ac:cxnSpMkLst>
        </pc:cxnChg>
        <pc:cxnChg chg="add del mod">
          <ac:chgData name="林千惠" userId="a97fa8b3-1a96-4f68-bcf6-9c24362d0858" providerId="ADAL" clId="{2D60D803-219B-4AB3-B346-10553C597CE5}" dt="2023-04-02T13:59:26.790" v="3087"/>
          <ac:cxnSpMkLst>
            <pc:docMk/>
            <pc:sldMk cId="68461504" sldId="325"/>
            <ac:cxnSpMk id="77" creationId="{0565FD2F-B104-4CC8-8F84-D855FABEC5F7}"/>
          </ac:cxnSpMkLst>
        </pc:cxnChg>
        <pc:cxnChg chg="add del mod">
          <ac:chgData name="林千惠" userId="a97fa8b3-1a96-4f68-bcf6-9c24362d0858" providerId="ADAL" clId="{2D60D803-219B-4AB3-B346-10553C597CE5}" dt="2023-04-02T13:59:26.790" v="3087"/>
          <ac:cxnSpMkLst>
            <pc:docMk/>
            <pc:sldMk cId="68461504" sldId="325"/>
            <ac:cxnSpMk id="78" creationId="{E12A2053-7348-4430-A6BE-6332A2D7765E}"/>
          </ac:cxnSpMkLst>
        </pc:cxnChg>
        <pc:cxnChg chg="add del mod">
          <ac:chgData name="林千惠" userId="a97fa8b3-1a96-4f68-bcf6-9c24362d0858" providerId="ADAL" clId="{2D60D803-219B-4AB3-B346-10553C597CE5}" dt="2023-04-02T13:59:26.790" v="3087"/>
          <ac:cxnSpMkLst>
            <pc:docMk/>
            <pc:sldMk cId="68461504" sldId="325"/>
            <ac:cxnSpMk id="79" creationId="{7729B674-7D1B-41FA-B1CB-652010855D47}"/>
          </ac:cxnSpMkLst>
        </pc:cxnChg>
        <pc:cxnChg chg="add del mod">
          <ac:chgData name="林千惠" userId="a97fa8b3-1a96-4f68-bcf6-9c24362d0858" providerId="ADAL" clId="{2D60D803-219B-4AB3-B346-10553C597CE5}" dt="2023-04-02T13:59:26.790" v="3087"/>
          <ac:cxnSpMkLst>
            <pc:docMk/>
            <pc:sldMk cId="68461504" sldId="325"/>
            <ac:cxnSpMk id="80" creationId="{6FE4441E-C282-4484-8D61-DD5928520B69}"/>
          </ac:cxnSpMkLst>
        </pc:cxnChg>
        <pc:cxnChg chg="add del mod">
          <ac:chgData name="林千惠" userId="a97fa8b3-1a96-4f68-bcf6-9c24362d0858" providerId="ADAL" clId="{2D60D803-219B-4AB3-B346-10553C597CE5}" dt="2023-04-02T13:59:26.790" v="3087"/>
          <ac:cxnSpMkLst>
            <pc:docMk/>
            <pc:sldMk cId="68461504" sldId="325"/>
            <ac:cxnSpMk id="81" creationId="{44B720FE-369B-4B8E-92E4-C634E0B8F14E}"/>
          </ac:cxnSpMkLst>
        </pc:cxnChg>
        <pc:cxnChg chg="add del mod">
          <ac:chgData name="林千惠" userId="a97fa8b3-1a96-4f68-bcf6-9c24362d0858" providerId="ADAL" clId="{2D60D803-219B-4AB3-B346-10553C597CE5}" dt="2023-04-02T13:59:26.790" v="3087"/>
          <ac:cxnSpMkLst>
            <pc:docMk/>
            <pc:sldMk cId="68461504" sldId="325"/>
            <ac:cxnSpMk id="86" creationId="{496DB016-2A2F-48F3-91FF-ACE3385F7D38}"/>
          </ac:cxnSpMkLst>
        </pc:cxnChg>
        <pc:cxnChg chg="add del mod">
          <ac:chgData name="林千惠" userId="a97fa8b3-1a96-4f68-bcf6-9c24362d0858" providerId="ADAL" clId="{2D60D803-219B-4AB3-B346-10553C597CE5}" dt="2023-04-02T13:59:26.790" v="3087"/>
          <ac:cxnSpMkLst>
            <pc:docMk/>
            <pc:sldMk cId="68461504" sldId="325"/>
            <ac:cxnSpMk id="94" creationId="{1A661302-369F-43C7-8F26-B25EB16019C8}"/>
          </ac:cxnSpMkLst>
        </pc:cxnChg>
        <pc:cxnChg chg="add del mod">
          <ac:chgData name="林千惠" userId="a97fa8b3-1a96-4f68-bcf6-9c24362d0858" providerId="ADAL" clId="{2D60D803-219B-4AB3-B346-10553C597CE5}" dt="2023-04-02T13:59:26.790" v="3087"/>
          <ac:cxnSpMkLst>
            <pc:docMk/>
            <pc:sldMk cId="68461504" sldId="325"/>
            <ac:cxnSpMk id="102" creationId="{D623D9AD-80B5-4036-9640-B1FB4A3B9BB2}"/>
          </ac:cxnSpMkLst>
        </pc:cxnChg>
        <pc:cxnChg chg="add del mod">
          <ac:chgData name="林千惠" userId="a97fa8b3-1a96-4f68-bcf6-9c24362d0858" providerId="ADAL" clId="{2D60D803-219B-4AB3-B346-10553C597CE5}" dt="2023-04-02T13:59:26.790" v="3087"/>
          <ac:cxnSpMkLst>
            <pc:docMk/>
            <pc:sldMk cId="68461504" sldId="325"/>
            <ac:cxnSpMk id="110" creationId="{EFFF42B7-D200-40E3-A336-E65A44EB0E31}"/>
          </ac:cxnSpMkLst>
        </pc:cxnChg>
        <pc:cxnChg chg="add del mod">
          <ac:chgData name="林千惠" userId="a97fa8b3-1a96-4f68-bcf6-9c24362d0858" providerId="ADAL" clId="{2D60D803-219B-4AB3-B346-10553C597CE5}" dt="2023-04-02T13:59:26.790" v="3087"/>
          <ac:cxnSpMkLst>
            <pc:docMk/>
            <pc:sldMk cId="68461504" sldId="325"/>
            <ac:cxnSpMk id="118" creationId="{6D59F686-99CE-4F2D-884C-1A1A2AB8DF07}"/>
          </ac:cxnSpMkLst>
        </pc:cxnChg>
        <pc:cxnChg chg="add del mod">
          <ac:chgData name="林千惠" userId="a97fa8b3-1a96-4f68-bcf6-9c24362d0858" providerId="ADAL" clId="{2D60D803-219B-4AB3-B346-10553C597CE5}" dt="2023-04-02T13:59:26.790" v="3087"/>
          <ac:cxnSpMkLst>
            <pc:docMk/>
            <pc:sldMk cId="68461504" sldId="325"/>
            <ac:cxnSpMk id="122" creationId="{22105B71-0C19-4856-9C3D-7700BC3F3C21}"/>
          </ac:cxnSpMkLst>
        </pc:cxnChg>
        <pc:cxnChg chg="add del mod">
          <ac:chgData name="林千惠" userId="a97fa8b3-1a96-4f68-bcf6-9c24362d0858" providerId="ADAL" clId="{2D60D803-219B-4AB3-B346-10553C597CE5}" dt="2023-04-02T13:59:26.790" v="3087"/>
          <ac:cxnSpMkLst>
            <pc:docMk/>
            <pc:sldMk cId="68461504" sldId="325"/>
            <ac:cxnSpMk id="123" creationId="{76EE0AD3-E509-43C1-A285-09ED17A4D2CE}"/>
          </ac:cxnSpMkLst>
        </pc:cxnChg>
        <pc:cxnChg chg="add del mod">
          <ac:chgData name="林千惠" userId="a97fa8b3-1a96-4f68-bcf6-9c24362d0858" providerId="ADAL" clId="{2D60D803-219B-4AB3-B346-10553C597CE5}" dt="2023-04-02T13:59:26.790" v="3087"/>
          <ac:cxnSpMkLst>
            <pc:docMk/>
            <pc:sldMk cId="68461504" sldId="325"/>
            <ac:cxnSpMk id="124" creationId="{96C37758-75A7-4E0E-8D5D-300D23CCDCF0}"/>
          </ac:cxnSpMkLst>
        </pc:cxnChg>
        <pc:cxnChg chg="add del mod">
          <ac:chgData name="林千惠" userId="a97fa8b3-1a96-4f68-bcf6-9c24362d0858" providerId="ADAL" clId="{2D60D803-219B-4AB3-B346-10553C597CE5}" dt="2023-04-02T13:59:26.790" v="3087"/>
          <ac:cxnSpMkLst>
            <pc:docMk/>
            <pc:sldMk cId="68461504" sldId="325"/>
            <ac:cxnSpMk id="125" creationId="{C6F64A4E-BECE-4C7B-B2B0-C188A09E8CBF}"/>
          </ac:cxnSpMkLst>
        </pc:cxnChg>
        <pc:cxnChg chg="add del mod">
          <ac:chgData name="林千惠" userId="a97fa8b3-1a96-4f68-bcf6-9c24362d0858" providerId="ADAL" clId="{2D60D803-219B-4AB3-B346-10553C597CE5}" dt="2023-04-02T13:59:26.790" v="3087"/>
          <ac:cxnSpMkLst>
            <pc:docMk/>
            <pc:sldMk cId="68461504" sldId="325"/>
            <ac:cxnSpMk id="126" creationId="{D42BF5E5-25C4-46A9-98AC-36D2550A3098}"/>
          </ac:cxnSpMkLst>
        </pc:cxnChg>
        <pc:cxnChg chg="mod">
          <ac:chgData name="林千惠" userId="a97fa8b3-1a96-4f68-bcf6-9c24362d0858" providerId="ADAL" clId="{2D60D803-219B-4AB3-B346-10553C597CE5}" dt="2023-04-02T13:59:48.059" v="3088"/>
          <ac:cxnSpMkLst>
            <pc:docMk/>
            <pc:sldMk cId="68461504" sldId="325"/>
            <ac:cxnSpMk id="143" creationId="{9B8297AA-2089-456E-B9B3-4A851100AA57}"/>
          </ac:cxnSpMkLst>
        </pc:cxnChg>
        <pc:cxnChg chg="mod">
          <ac:chgData name="林千惠" userId="a97fa8b3-1a96-4f68-bcf6-9c24362d0858" providerId="ADAL" clId="{2D60D803-219B-4AB3-B346-10553C597CE5}" dt="2023-04-02T13:59:48.059" v="3088"/>
          <ac:cxnSpMkLst>
            <pc:docMk/>
            <pc:sldMk cId="68461504" sldId="325"/>
            <ac:cxnSpMk id="144" creationId="{BDB5B939-1B0B-43EE-BE8E-715701E4439F}"/>
          </ac:cxnSpMkLst>
        </pc:cxnChg>
        <pc:cxnChg chg="mod">
          <ac:chgData name="林千惠" userId="a97fa8b3-1a96-4f68-bcf6-9c24362d0858" providerId="ADAL" clId="{2D60D803-219B-4AB3-B346-10553C597CE5}" dt="2023-04-02T13:59:48.059" v="3088"/>
          <ac:cxnSpMkLst>
            <pc:docMk/>
            <pc:sldMk cId="68461504" sldId="325"/>
            <ac:cxnSpMk id="145" creationId="{7206C426-B1C2-41CE-BDDF-64ECF32ABCF7}"/>
          </ac:cxnSpMkLst>
        </pc:cxnChg>
        <pc:cxnChg chg="mod">
          <ac:chgData name="林千惠" userId="a97fa8b3-1a96-4f68-bcf6-9c24362d0858" providerId="ADAL" clId="{2D60D803-219B-4AB3-B346-10553C597CE5}" dt="2023-04-02T13:59:48.059" v="3088"/>
          <ac:cxnSpMkLst>
            <pc:docMk/>
            <pc:sldMk cId="68461504" sldId="325"/>
            <ac:cxnSpMk id="146" creationId="{A8D670A3-320C-42E3-9708-FC63E26F722B}"/>
          </ac:cxnSpMkLst>
        </pc:cxnChg>
        <pc:cxnChg chg="mod">
          <ac:chgData name="林千惠" userId="a97fa8b3-1a96-4f68-bcf6-9c24362d0858" providerId="ADAL" clId="{2D60D803-219B-4AB3-B346-10553C597CE5}" dt="2023-04-02T13:59:48.059" v="3088"/>
          <ac:cxnSpMkLst>
            <pc:docMk/>
            <pc:sldMk cId="68461504" sldId="325"/>
            <ac:cxnSpMk id="147" creationId="{DC349D40-889A-48DF-98A5-C1793DA1CFC9}"/>
          </ac:cxnSpMkLst>
        </pc:cxnChg>
        <pc:cxnChg chg="mod">
          <ac:chgData name="林千惠" userId="a97fa8b3-1a96-4f68-bcf6-9c24362d0858" providerId="ADAL" clId="{2D60D803-219B-4AB3-B346-10553C597CE5}" dt="2023-04-02T13:59:48.059" v="3088"/>
          <ac:cxnSpMkLst>
            <pc:docMk/>
            <pc:sldMk cId="68461504" sldId="325"/>
            <ac:cxnSpMk id="152" creationId="{34A4DE2F-C841-4F99-85C1-16E72BA07766}"/>
          </ac:cxnSpMkLst>
        </pc:cxnChg>
        <pc:cxnChg chg="mod">
          <ac:chgData name="林千惠" userId="a97fa8b3-1a96-4f68-bcf6-9c24362d0858" providerId="ADAL" clId="{2D60D803-219B-4AB3-B346-10553C597CE5}" dt="2023-04-02T13:59:48.059" v="3088"/>
          <ac:cxnSpMkLst>
            <pc:docMk/>
            <pc:sldMk cId="68461504" sldId="325"/>
            <ac:cxnSpMk id="160" creationId="{045976F6-9AA5-442B-A623-1AC0C333B009}"/>
          </ac:cxnSpMkLst>
        </pc:cxnChg>
        <pc:cxnChg chg="mod">
          <ac:chgData name="林千惠" userId="a97fa8b3-1a96-4f68-bcf6-9c24362d0858" providerId="ADAL" clId="{2D60D803-219B-4AB3-B346-10553C597CE5}" dt="2023-04-02T13:59:48.059" v="3088"/>
          <ac:cxnSpMkLst>
            <pc:docMk/>
            <pc:sldMk cId="68461504" sldId="325"/>
            <ac:cxnSpMk id="168" creationId="{FCBA6DC3-0AEA-40FF-BBA6-266185FFD374}"/>
          </ac:cxnSpMkLst>
        </pc:cxnChg>
        <pc:cxnChg chg="mod">
          <ac:chgData name="林千惠" userId="a97fa8b3-1a96-4f68-bcf6-9c24362d0858" providerId="ADAL" clId="{2D60D803-219B-4AB3-B346-10553C597CE5}" dt="2023-04-02T13:59:48.059" v="3088"/>
          <ac:cxnSpMkLst>
            <pc:docMk/>
            <pc:sldMk cId="68461504" sldId="325"/>
            <ac:cxnSpMk id="176" creationId="{6425A05B-3CA2-4008-A1F6-AFD0CAEA4FC2}"/>
          </ac:cxnSpMkLst>
        </pc:cxnChg>
        <pc:cxnChg chg="mod">
          <ac:chgData name="林千惠" userId="a97fa8b3-1a96-4f68-bcf6-9c24362d0858" providerId="ADAL" clId="{2D60D803-219B-4AB3-B346-10553C597CE5}" dt="2023-04-02T13:59:48.059" v="3088"/>
          <ac:cxnSpMkLst>
            <pc:docMk/>
            <pc:sldMk cId="68461504" sldId="325"/>
            <ac:cxnSpMk id="184" creationId="{F1C7C9E8-F8FD-47AE-84F9-5B98399037F8}"/>
          </ac:cxnSpMkLst>
        </pc:cxnChg>
        <pc:cxnChg chg="mod">
          <ac:chgData name="林千惠" userId="a97fa8b3-1a96-4f68-bcf6-9c24362d0858" providerId="ADAL" clId="{2D60D803-219B-4AB3-B346-10553C597CE5}" dt="2023-04-02T13:59:48.059" v="3088"/>
          <ac:cxnSpMkLst>
            <pc:docMk/>
            <pc:sldMk cId="68461504" sldId="325"/>
            <ac:cxnSpMk id="188" creationId="{30C150B7-7C53-4F17-8159-03AD17CDBAD9}"/>
          </ac:cxnSpMkLst>
        </pc:cxnChg>
        <pc:cxnChg chg="mod">
          <ac:chgData name="林千惠" userId="a97fa8b3-1a96-4f68-bcf6-9c24362d0858" providerId="ADAL" clId="{2D60D803-219B-4AB3-B346-10553C597CE5}" dt="2023-04-02T13:59:48.059" v="3088"/>
          <ac:cxnSpMkLst>
            <pc:docMk/>
            <pc:sldMk cId="68461504" sldId="325"/>
            <ac:cxnSpMk id="189" creationId="{9244574C-6FFC-4AA2-B37E-E7A8726B9626}"/>
          </ac:cxnSpMkLst>
        </pc:cxnChg>
        <pc:cxnChg chg="mod">
          <ac:chgData name="林千惠" userId="a97fa8b3-1a96-4f68-bcf6-9c24362d0858" providerId="ADAL" clId="{2D60D803-219B-4AB3-B346-10553C597CE5}" dt="2023-04-02T13:59:48.059" v="3088"/>
          <ac:cxnSpMkLst>
            <pc:docMk/>
            <pc:sldMk cId="68461504" sldId="325"/>
            <ac:cxnSpMk id="190" creationId="{FD9E2FC4-819B-4204-AE9B-78675370A64F}"/>
          </ac:cxnSpMkLst>
        </pc:cxnChg>
        <pc:cxnChg chg="mod">
          <ac:chgData name="林千惠" userId="a97fa8b3-1a96-4f68-bcf6-9c24362d0858" providerId="ADAL" clId="{2D60D803-219B-4AB3-B346-10553C597CE5}" dt="2023-04-02T13:59:48.059" v="3088"/>
          <ac:cxnSpMkLst>
            <pc:docMk/>
            <pc:sldMk cId="68461504" sldId="325"/>
            <ac:cxnSpMk id="191" creationId="{DD18EB7E-041C-47F1-AADD-EAA336F0A0C0}"/>
          </ac:cxnSpMkLst>
        </pc:cxnChg>
        <pc:cxnChg chg="mod">
          <ac:chgData name="林千惠" userId="a97fa8b3-1a96-4f68-bcf6-9c24362d0858" providerId="ADAL" clId="{2D60D803-219B-4AB3-B346-10553C597CE5}" dt="2023-04-02T13:59:48.059" v="3088"/>
          <ac:cxnSpMkLst>
            <pc:docMk/>
            <pc:sldMk cId="68461504" sldId="325"/>
            <ac:cxnSpMk id="192" creationId="{DA9278BD-7A50-40DF-9016-4EAD5C286F73}"/>
          </ac:cxnSpMkLst>
        </pc:cxnChg>
        <pc:cxnChg chg="mod topLvl">
          <ac:chgData name="林千惠" userId="a97fa8b3-1a96-4f68-bcf6-9c24362d0858" providerId="ADAL" clId="{2D60D803-219B-4AB3-B346-10553C597CE5}" dt="2023-04-02T14:15:13.595" v="3386" actId="14100"/>
          <ac:cxnSpMkLst>
            <pc:docMk/>
            <pc:sldMk cId="68461504" sldId="325"/>
            <ac:cxnSpMk id="194" creationId="{A26CD5D1-2A6D-47F1-9DFE-04C9084027AE}"/>
          </ac:cxnSpMkLst>
        </pc:cxnChg>
        <pc:cxnChg chg="mod topLvl">
          <ac:chgData name="林千惠" userId="a97fa8b3-1a96-4f68-bcf6-9c24362d0858" providerId="ADAL" clId="{2D60D803-219B-4AB3-B346-10553C597CE5}" dt="2023-04-02T14:15:07.325" v="3385" actId="1035"/>
          <ac:cxnSpMkLst>
            <pc:docMk/>
            <pc:sldMk cId="68461504" sldId="325"/>
            <ac:cxnSpMk id="196" creationId="{E712D03C-8C69-4036-A508-09911B85BBB1}"/>
          </ac:cxnSpMkLst>
        </pc:cxnChg>
        <pc:cxnChg chg="mod topLvl">
          <ac:chgData name="林千惠" userId="a97fa8b3-1a96-4f68-bcf6-9c24362d0858" providerId="ADAL" clId="{2D60D803-219B-4AB3-B346-10553C597CE5}" dt="2023-04-02T14:15:07.325" v="3385" actId="1035"/>
          <ac:cxnSpMkLst>
            <pc:docMk/>
            <pc:sldMk cId="68461504" sldId="325"/>
            <ac:cxnSpMk id="197" creationId="{61E292CB-384C-4A52-A687-F2D656B57BCB}"/>
          </ac:cxnSpMkLst>
        </pc:cxnChg>
        <pc:cxnChg chg="mod topLvl">
          <ac:chgData name="林千惠" userId="a97fa8b3-1a96-4f68-bcf6-9c24362d0858" providerId="ADAL" clId="{2D60D803-219B-4AB3-B346-10553C597CE5}" dt="2023-04-02T14:15:17.847" v="3387" actId="14100"/>
          <ac:cxnSpMkLst>
            <pc:docMk/>
            <pc:sldMk cId="68461504" sldId="325"/>
            <ac:cxnSpMk id="198" creationId="{64B83D66-C8FC-4897-ACA7-554AFA3B69A2}"/>
          </ac:cxnSpMkLst>
        </pc:cxnChg>
        <pc:cxnChg chg="mod topLvl">
          <ac:chgData name="林千惠" userId="a97fa8b3-1a96-4f68-bcf6-9c24362d0858" providerId="ADAL" clId="{2D60D803-219B-4AB3-B346-10553C597CE5}" dt="2023-04-02T14:15:07.325" v="3385" actId="1035"/>
          <ac:cxnSpMkLst>
            <pc:docMk/>
            <pc:sldMk cId="68461504" sldId="325"/>
            <ac:cxnSpMk id="199" creationId="{51DA6BC7-E3AA-43A9-A0F6-C4360869C6E9}"/>
          </ac:cxnSpMkLst>
        </pc:cxnChg>
        <pc:cxnChg chg="mod topLvl">
          <ac:chgData name="林千惠" userId="a97fa8b3-1a96-4f68-bcf6-9c24362d0858" providerId="ADAL" clId="{2D60D803-219B-4AB3-B346-10553C597CE5}" dt="2023-04-02T14:15:07.325" v="3385" actId="1035"/>
          <ac:cxnSpMkLst>
            <pc:docMk/>
            <pc:sldMk cId="68461504" sldId="325"/>
            <ac:cxnSpMk id="200" creationId="{E665F2D0-23AE-4873-ADFA-AB571FAD8546}"/>
          </ac:cxnSpMkLst>
        </pc:cxnChg>
        <pc:cxnChg chg="mod topLvl">
          <ac:chgData name="林千惠" userId="a97fa8b3-1a96-4f68-bcf6-9c24362d0858" providerId="ADAL" clId="{2D60D803-219B-4AB3-B346-10553C597CE5}" dt="2023-04-02T14:17:51.626" v="3407" actId="208"/>
          <ac:cxnSpMkLst>
            <pc:docMk/>
            <pc:sldMk cId="68461504" sldId="325"/>
            <ac:cxnSpMk id="205" creationId="{FABF847C-5338-4665-8793-C4538B36640E}"/>
          </ac:cxnSpMkLst>
        </pc:cxnChg>
        <pc:cxnChg chg="mod topLvl">
          <ac:chgData name="林千惠" userId="a97fa8b3-1a96-4f68-bcf6-9c24362d0858" providerId="ADAL" clId="{2D60D803-219B-4AB3-B346-10553C597CE5}" dt="2023-04-02T14:15:51.038" v="3390" actId="208"/>
          <ac:cxnSpMkLst>
            <pc:docMk/>
            <pc:sldMk cId="68461504" sldId="325"/>
            <ac:cxnSpMk id="213" creationId="{DB881ACC-D6F7-4C8E-BF18-7D382F2D47B2}"/>
          </ac:cxnSpMkLst>
        </pc:cxnChg>
        <pc:cxnChg chg="mod topLvl">
          <ac:chgData name="林千惠" userId="a97fa8b3-1a96-4f68-bcf6-9c24362d0858" providerId="ADAL" clId="{2D60D803-219B-4AB3-B346-10553C597CE5}" dt="2023-04-02T14:17:14.197" v="3404" actId="208"/>
          <ac:cxnSpMkLst>
            <pc:docMk/>
            <pc:sldMk cId="68461504" sldId="325"/>
            <ac:cxnSpMk id="221" creationId="{B5B7A23B-585D-4BB8-A91E-D8AD92061460}"/>
          </ac:cxnSpMkLst>
        </pc:cxnChg>
        <pc:cxnChg chg="mod topLvl">
          <ac:chgData name="林千惠" userId="a97fa8b3-1a96-4f68-bcf6-9c24362d0858" providerId="ADAL" clId="{2D60D803-219B-4AB3-B346-10553C597CE5}" dt="2023-04-02T14:16:33.179" v="3398" actId="208"/>
          <ac:cxnSpMkLst>
            <pc:docMk/>
            <pc:sldMk cId="68461504" sldId="325"/>
            <ac:cxnSpMk id="229" creationId="{792D6C52-9546-402C-9C92-783427FC7A7A}"/>
          </ac:cxnSpMkLst>
        </pc:cxnChg>
        <pc:cxnChg chg="mod topLvl">
          <ac:chgData name="林千惠" userId="a97fa8b3-1a96-4f68-bcf6-9c24362d0858" providerId="ADAL" clId="{2D60D803-219B-4AB3-B346-10553C597CE5}" dt="2023-04-02T14:18:25.327" v="3412" actId="208"/>
          <ac:cxnSpMkLst>
            <pc:docMk/>
            <pc:sldMk cId="68461504" sldId="325"/>
            <ac:cxnSpMk id="237" creationId="{1CEA5D3F-E12A-4AC3-980A-084E7F408F20}"/>
          </ac:cxnSpMkLst>
        </pc:cxnChg>
        <pc:cxnChg chg="del mod topLvl">
          <ac:chgData name="林千惠" userId="a97fa8b3-1a96-4f68-bcf6-9c24362d0858" providerId="ADAL" clId="{2D60D803-219B-4AB3-B346-10553C597CE5}" dt="2023-04-02T14:08:34.917" v="3206" actId="478"/>
          <ac:cxnSpMkLst>
            <pc:docMk/>
            <pc:sldMk cId="68461504" sldId="325"/>
            <ac:cxnSpMk id="241" creationId="{21B507F0-ED55-46CA-A3AD-582FEF852E14}"/>
          </ac:cxnSpMkLst>
        </pc:cxnChg>
        <pc:cxnChg chg="del mod topLvl">
          <ac:chgData name="林千惠" userId="a97fa8b3-1a96-4f68-bcf6-9c24362d0858" providerId="ADAL" clId="{2D60D803-219B-4AB3-B346-10553C597CE5}" dt="2023-04-02T14:10:33.247" v="3301" actId="478"/>
          <ac:cxnSpMkLst>
            <pc:docMk/>
            <pc:sldMk cId="68461504" sldId="325"/>
            <ac:cxnSpMk id="242" creationId="{E81922EA-BAD3-4132-B8F0-092DA3C37ACA}"/>
          </ac:cxnSpMkLst>
        </pc:cxnChg>
        <pc:cxnChg chg="del mod topLvl">
          <ac:chgData name="林千惠" userId="a97fa8b3-1a96-4f68-bcf6-9c24362d0858" providerId="ADAL" clId="{2D60D803-219B-4AB3-B346-10553C597CE5}" dt="2023-04-02T14:11:35.707" v="3326" actId="478"/>
          <ac:cxnSpMkLst>
            <pc:docMk/>
            <pc:sldMk cId="68461504" sldId="325"/>
            <ac:cxnSpMk id="243" creationId="{C1F8E334-1C34-4FF6-B37D-7906FDA5A9AA}"/>
          </ac:cxnSpMkLst>
        </pc:cxnChg>
        <pc:cxnChg chg="del mod topLvl">
          <ac:chgData name="林千惠" userId="a97fa8b3-1a96-4f68-bcf6-9c24362d0858" providerId="ADAL" clId="{2D60D803-219B-4AB3-B346-10553C597CE5}" dt="2023-04-02T14:10:08.855" v="3293" actId="478"/>
          <ac:cxnSpMkLst>
            <pc:docMk/>
            <pc:sldMk cId="68461504" sldId="325"/>
            <ac:cxnSpMk id="244" creationId="{14E95F53-A474-4517-B825-AD9326A05A77}"/>
          </ac:cxnSpMkLst>
        </pc:cxnChg>
        <pc:cxnChg chg="del mod topLvl">
          <ac:chgData name="林千惠" userId="a97fa8b3-1a96-4f68-bcf6-9c24362d0858" providerId="ADAL" clId="{2D60D803-219B-4AB3-B346-10553C597CE5}" dt="2023-04-02T14:11:12.254" v="3320" actId="478"/>
          <ac:cxnSpMkLst>
            <pc:docMk/>
            <pc:sldMk cId="68461504" sldId="325"/>
            <ac:cxnSpMk id="245" creationId="{CE9DB0CA-1914-47DE-AF06-D69C7EACCC35}"/>
          </ac:cxnSpMkLst>
        </pc:cxnChg>
      </pc:sldChg>
      <pc:sldChg chg="addSp delSp modSp add mod">
        <pc:chgData name="林千惠" userId="a97fa8b3-1a96-4f68-bcf6-9c24362d0858" providerId="ADAL" clId="{2D60D803-219B-4AB3-B346-10553C597CE5}" dt="2023-03-31T13:02:49.588" v="2627" actId="207"/>
        <pc:sldMkLst>
          <pc:docMk/>
          <pc:sldMk cId="3040913176" sldId="326"/>
        </pc:sldMkLst>
        <pc:spChg chg="mod">
          <ac:chgData name="林千惠" userId="a97fa8b3-1a96-4f68-bcf6-9c24362d0858" providerId="ADAL" clId="{2D60D803-219B-4AB3-B346-10553C597CE5}" dt="2023-03-31T13:02:49.588" v="2627" actId="207"/>
          <ac:spMkLst>
            <pc:docMk/>
            <pc:sldMk cId="3040913176" sldId="326"/>
            <ac:spMk id="919" creationId="{00000000-0000-0000-0000-000000000000}"/>
          </ac:spMkLst>
        </pc:spChg>
        <pc:spChg chg="del">
          <ac:chgData name="林千惠" userId="a97fa8b3-1a96-4f68-bcf6-9c24362d0858" providerId="ADAL" clId="{2D60D803-219B-4AB3-B346-10553C597CE5}" dt="2023-03-31T12:35:16.468" v="2352" actId="478"/>
          <ac:spMkLst>
            <pc:docMk/>
            <pc:sldMk cId="3040913176" sldId="326"/>
            <ac:spMk id="920" creationId="{00000000-0000-0000-0000-000000000000}"/>
          </ac:spMkLst>
        </pc:spChg>
        <pc:spChg chg="del">
          <ac:chgData name="林千惠" userId="a97fa8b3-1a96-4f68-bcf6-9c24362d0858" providerId="ADAL" clId="{2D60D803-219B-4AB3-B346-10553C597CE5}" dt="2023-03-31T12:35:16.468" v="2352" actId="478"/>
          <ac:spMkLst>
            <pc:docMk/>
            <pc:sldMk cId="3040913176" sldId="326"/>
            <ac:spMk id="921" creationId="{00000000-0000-0000-0000-000000000000}"/>
          </ac:spMkLst>
        </pc:spChg>
        <pc:spChg chg="del">
          <ac:chgData name="林千惠" userId="a97fa8b3-1a96-4f68-bcf6-9c24362d0858" providerId="ADAL" clId="{2D60D803-219B-4AB3-B346-10553C597CE5}" dt="2023-03-31T12:35:16.468" v="2352" actId="478"/>
          <ac:spMkLst>
            <pc:docMk/>
            <pc:sldMk cId="3040913176" sldId="326"/>
            <ac:spMk id="922" creationId="{00000000-0000-0000-0000-000000000000}"/>
          </ac:spMkLst>
        </pc:spChg>
        <pc:spChg chg="del">
          <ac:chgData name="林千惠" userId="a97fa8b3-1a96-4f68-bcf6-9c24362d0858" providerId="ADAL" clId="{2D60D803-219B-4AB3-B346-10553C597CE5}" dt="2023-03-31T12:35:16.468" v="2352" actId="478"/>
          <ac:spMkLst>
            <pc:docMk/>
            <pc:sldMk cId="3040913176" sldId="326"/>
            <ac:spMk id="923" creationId="{00000000-0000-0000-0000-000000000000}"/>
          </ac:spMkLst>
        </pc:spChg>
        <pc:spChg chg="del">
          <ac:chgData name="林千惠" userId="a97fa8b3-1a96-4f68-bcf6-9c24362d0858" providerId="ADAL" clId="{2D60D803-219B-4AB3-B346-10553C597CE5}" dt="2023-03-31T12:35:16.468" v="2352" actId="478"/>
          <ac:spMkLst>
            <pc:docMk/>
            <pc:sldMk cId="3040913176" sldId="326"/>
            <ac:spMk id="924" creationId="{00000000-0000-0000-0000-000000000000}"/>
          </ac:spMkLst>
        </pc:spChg>
        <pc:spChg chg="del">
          <ac:chgData name="林千惠" userId="a97fa8b3-1a96-4f68-bcf6-9c24362d0858" providerId="ADAL" clId="{2D60D803-219B-4AB3-B346-10553C597CE5}" dt="2023-03-31T12:35:16.468" v="2352" actId="478"/>
          <ac:spMkLst>
            <pc:docMk/>
            <pc:sldMk cId="3040913176" sldId="326"/>
            <ac:spMk id="925" creationId="{00000000-0000-0000-0000-000000000000}"/>
          </ac:spMkLst>
        </pc:spChg>
        <pc:spChg chg="del">
          <ac:chgData name="林千惠" userId="a97fa8b3-1a96-4f68-bcf6-9c24362d0858" providerId="ADAL" clId="{2D60D803-219B-4AB3-B346-10553C597CE5}" dt="2023-03-31T12:35:16.468" v="2352" actId="478"/>
          <ac:spMkLst>
            <pc:docMk/>
            <pc:sldMk cId="3040913176" sldId="326"/>
            <ac:spMk id="926" creationId="{00000000-0000-0000-0000-000000000000}"/>
          </ac:spMkLst>
        </pc:spChg>
        <pc:spChg chg="del">
          <ac:chgData name="林千惠" userId="a97fa8b3-1a96-4f68-bcf6-9c24362d0858" providerId="ADAL" clId="{2D60D803-219B-4AB3-B346-10553C597CE5}" dt="2023-03-31T12:35:16.468" v="2352" actId="478"/>
          <ac:spMkLst>
            <pc:docMk/>
            <pc:sldMk cId="3040913176" sldId="326"/>
            <ac:spMk id="927" creationId="{00000000-0000-0000-0000-000000000000}"/>
          </ac:spMkLst>
        </pc:spChg>
        <pc:grpChg chg="del">
          <ac:chgData name="林千惠" userId="a97fa8b3-1a96-4f68-bcf6-9c24362d0858" providerId="ADAL" clId="{2D60D803-219B-4AB3-B346-10553C597CE5}" dt="2023-03-31T12:35:16.468" v="2352" actId="478"/>
          <ac:grpSpMkLst>
            <pc:docMk/>
            <pc:sldMk cId="3040913176" sldId="326"/>
            <ac:grpSpMk id="931" creationId="{00000000-0000-0000-0000-000000000000}"/>
          </ac:grpSpMkLst>
        </pc:grpChg>
        <pc:grpChg chg="del">
          <ac:chgData name="林千惠" userId="a97fa8b3-1a96-4f68-bcf6-9c24362d0858" providerId="ADAL" clId="{2D60D803-219B-4AB3-B346-10553C597CE5}" dt="2023-03-31T12:35:16.468" v="2352" actId="478"/>
          <ac:grpSpMkLst>
            <pc:docMk/>
            <pc:sldMk cId="3040913176" sldId="326"/>
            <ac:grpSpMk id="939" creationId="{00000000-0000-0000-0000-000000000000}"/>
          </ac:grpSpMkLst>
        </pc:grpChg>
        <pc:grpChg chg="del">
          <ac:chgData name="林千惠" userId="a97fa8b3-1a96-4f68-bcf6-9c24362d0858" providerId="ADAL" clId="{2D60D803-219B-4AB3-B346-10553C597CE5}" dt="2023-03-31T12:35:16.468" v="2352" actId="478"/>
          <ac:grpSpMkLst>
            <pc:docMk/>
            <pc:sldMk cId="3040913176" sldId="326"/>
            <ac:grpSpMk id="945" creationId="{00000000-0000-0000-0000-000000000000}"/>
          </ac:grpSpMkLst>
        </pc:grpChg>
        <pc:grpChg chg="del">
          <ac:chgData name="林千惠" userId="a97fa8b3-1a96-4f68-bcf6-9c24362d0858" providerId="ADAL" clId="{2D60D803-219B-4AB3-B346-10553C597CE5}" dt="2023-03-31T12:35:16.468" v="2352" actId="478"/>
          <ac:grpSpMkLst>
            <pc:docMk/>
            <pc:sldMk cId="3040913176" sldId="326"/>
            <ac:grpSpMk id="952" creationId="{00000000-0000-0000-0000-000000000000}"/>
          </ac:grpSpMkLst>
        </pc:grpChg>
        <pc:picChg chg="add mod">
          <ac:chgData name="林千惠" userId="a97fa8b3-1a96-4f68-bcf6-9c24362d0858" providerId="ADAL" clId="{2D60D803-219B-4AB3-B346-10553C597CE5}" dt="2023-03-31T12:36:05.296" v="2365" actId="1076"/>
          <ac:picMkLst>
            <pc:docMk/>
            <pc:sldMk cId="3040913176" sldId="326"/>
            <ac:picMk id="3" creationId="{0F097F0F-0D62-483A-8110-EE9167C3C7D8}"/>
          </ac:picMkLst>
        </pc:picChg>
        <pc:cxnChg chg="del mod">
          <ac:chgData name="林千惠" userId="a97fa8b3-1a96-4f68-bcf6-9c24362d0858" providerId="ADAL" clId="{2D60D803-219B-4AB3-B346-10553C597CE5}" dt="2023-03-31T12:35:16.468" v="2352" actId="478"/>
          <ac:cxnSpMkLst>
            <pc:docMk/>
            <pc:sldMk cId="3040913176" sldId="326"/>
            <ac:cxnSpMk id="928" creationId="{00000000-0000-0000-0000-000000000000}"/>
          </ac:cxnSpMkLst>
        </pc:cxnChg>
        <pc:cxnChg chg="del mod">
          <ac:chgData name="林千惠" userId="a97fa8b3-1a96-4f68-bcf6-9c24362d0858" providerId="ADAL" clId="{2D60D803-219B-4AB3-B346-10553C597CE5}" dt="2023-03-31T12:35:16.468" v="2352" actId="478"/>
          <ac:cxnSpMkLst>
            <pc:docMk/>
            <pc:sldMk cId="3040913176" sldId="326"/>
            <ac:cxnSpMk id="929" creationId="{00000000-0000-0000-0000-000000000000}"/>
          </ac:cxnSpMkLst>
        </pc:cxnChg>
        <pc:cxnChg chg="del mod">
          <ac:chgData name="林千惠" userId="a97fa8b3-1a96-4f68-bcf6-9c24362d0858" providerId="ADAL" clId="{2D60D803-219B-4AB3-B346-10553C597CE5}" dt="2023-03-31T12:35:16.468" v="2352" actId="478"/>
          <ac:cxnSpMkLst>
            <pc:docMk/>
            <pc:sldMk cId="3040913176" sldId="326"/>
            <ac:cxnSpMk id="930" creationId="{00000000-0000-0000-0000-000000000000}"/>
          </ac:cxnSpMkLst>
        </pc:cxnChg>
      </pc:sldChg>
      <pc:sldChg chg="modSp add mod ord">
        <pc:chgData name="林千惠" userId="a97fa8b3-1a96-4f68-bcf6-9c24362d0858" providerId="ADAL" clId="{2D60D803-219B-4AB3-B346-10553C597CE5}" dt="2023-03-31T13:02:07.957" v="2626" actId="1076"/>
        <pc:sldMkLst>
          <pc:docMk/>
          <pc:sldMk cId="2157681387" sldId="327"/>
        </pc:sldMkLst>
        <pc:spChg chg="mod">
          <ac:chgData name="林千惠" userId="a97fa8b3-1a96-4f68-bcf6-9c24362d0858" providerId="ADAL" clId="{2D60D803-219B-4AB3-B346-10553C597CE5}" dt="2023-03-31T12:45:46.562" v="2453" actId="20577"/>
          <ac:spMkLst>
            <pc:docMk/>
            <pc:sldMk cId="2157681387" sldId="327"/>
            <ac:spMk id="17" creationId="{29F51602-5BE9-4684-BCBB-9517EE9E4EE5}"/>
          </ac:spMkLst>
        </pc:spChg>
        <pc:picChg chg="mod">
          <ac:chgData name="林千惠" userId="a97fa8b3-1a96-4f68-bcf6-9c24362d0858" providerId="ADAL" clId="{2D60D803-219B-4AB3-B346-10553C597CE5}" dt="2023-03-31T13:02:07.957" v="2626" actId="1076"/>
          <ac:picMkLst>
            <pc:docMk/>
            <pc:sldMk cId="2157681387" sldId="327"/>
            <ac:picMk id="2" creationId="{F3A8A2B6-2B22-4CF3-BAF1-1365B5D985E3}"/>
          </ac:picMkLst>
        </pc:picChg>
      </pc:sldChg>
      <pc:sldChg chg="del">
        <pc:chgData name="林千惠" userId="a97fa8b3-1a96-4f68-bcf6-9c24362d0858" providerId="ADAL" clId="{2D60D803-219B-4AB3-B346-10553C597CE5}" dt="2023-04-06T02:38:10.354" v="3471" actId="2696"/>
        <pc:sldMkLst>
          <pc:docMk/>
          <pc:sldMk cId="1576284071" sldId="330"/>
        </pc:sldMkLst>
      </pc:sldChg>
      <pc:sldChg chg="modSp add mod">
        <pc:chgData name="林千惠" userId="a97fa8b3-1a96-4f68-bcf6-9c24362d0858" providerId="ADAL" clId="{2D60D803-219B-4AB3-B346-10553C597CE5}" dt="2023-04-02T14:20:20.858" v="3467" actId="1076"/>
        <pc:sldMkLst>
          <pc:docMk/>
          <pc:sldMk cId="3874004333" sldId="339"/>
        </pc:sldMkLst>
        <pc:spChg chg="mod">
          <ac:chgData name="林千惠" userId="a97fa8b3-1a96-4f68-bcf6-9c24362d0858" providerId="ADAL" clId="{2D60D803-219B-4AB3-B346-10553C597CE5}" dt="2023-04-02T14:18:55.079" v="3426" actId="20577"/>
          <ac:spMkLst>
            <pc:docMk/>
            <pc:sldMk cId="3874004333" sldId="339"/>
            <ac:spMk id="207" creationId="{E4CDCAD1-A5F2-4B12-988E-28663FBACFFD}"/>
          </ac:spMkLst>
        </pc:spChg>
        <pc:spChg chg="mod">
          <ac:chgData name="林千惠" userId="a97fa8b3-1a96-4f68-bcf6-9c24362d0858" providerId="ADAL" clId="{2D60D803-219B-4AB3-B346-10553C597CE5}" dt="2023-04-02T14:19:02.637" v="3427"/>
          <ac:spMkLst>
            <pc:docMk/>
            <pc:sldMk cId="3874004333" sldId="339"/>
            <ac:spMk id="208" creationId="{645EB100-584C-4E1C-AE30-C3D8734CDD35}"/>
          </ac:spMkLst>
        </pc:spChg>
        <pc:spChg chg="mod">
          <ac:chgData name="林千惠" userId="a97fa8b3-1a96-4f68-bcf6-9c24362d0858" providerId="ADAL" clId="{2D60D803-219B-4AB3-B346-10553C597CE5}" dt="2023-04-02T14:19:14.887" v="3437" actId="20577"/>
          <ac:spMkLst>
            <pc:docMk/>
            <pc:sldMk cId="3874004333" sldId="339"/>
            <ac:spMk id="215" creationId="{779C7B96-951F-4BBE-9C2A-2383AAA71518}"/>
          </ac:spMkLst>
        </pc:spChg>
        <pc:spChg chg="mod">
          <ac:chgData name="林千惠" userId="a97fa8b3-1a96-4f68-bcf6-9c24362d0858" providerId="ADAL" clId="{2D60D803-219B-4AB3-B346-10553C597CE5}" dt="2023-04-02T14:19:31.900" v="3446" actId="20577"/>
          <ac:spMkLst>
            <pc:docMk/>
            <pc:sldMk cId="3874004333" sldId="339"/>
            <ac:spMk id="223" creationId="{D3C7D5FB-73DB-485E-B43A-EB9B79B02E10}"/>
          </ac:spMkLst>
        </pc:spChg>
        <pc:spChg chg="mod">
          <ac:chgData name="林千惠" userId="a97fa8b3-1a96-4f68-bcf6-9c24362d0858" providerId="ADAL" clId="{2D60D803-219B-4AB3-B346-10553C597CE5}" dt="2023-04-02T14:19:46.013" v="3455" actId="20577"/>
          <ac:spMkLst>
            <pc:docMk/>
            <pc:sldMk cId="3874004333" sldId="339"/>
            <ac:spMk id="231" creationId="{B15C92E4-B33B-4C79-9502-231B7CD4E76C}"/>
          </ac:spMkLst>
        </pc:spChg>
        <pc:spChg chg="mod">
          <ac:chgData name="林千惠" userId="a97fa8b3-1a96-4f68-bcf6-9c24362d0858" providerId="ADAL" clId="{2D60D803-219B-4AB3-B346-10553C597CE5}" dt="2023-04-02T14:20:01.773" v="3464" actId="20577"/>
          <ac:spMkLst>
            <pc:docMk/>
            <pc:sldMk cId="3874004333" sldId="339"/>
            <ac:spMk id="239" creationId="{9E84418B-592C-478B-8430-1817D392F714}"/>
          </ac:spMkLst>
        </pc:spChg>
        <pc:spChg chg="mod">
          <ac:chgData name="林千惠" userId="a97fa8b3-1a96-4f68-bcf6-9c24362d0858" providerId="ADAL" clId="{2D60D803-219B-4AB3-B346-10553C597CE5}" dt="2023-04-02T14:19:23.459" v="3438"/>
          <ac:spMkLst>
            <pc:docMk/>
            <pc:sldMk cId="3874004333" sldId="339"/>
            <ac:spMk id="248" creationId="{43C5CF83-DA0B-4BCD-8B50-B549AF90BDE9}"/>
          </ac:spMkLst>
        </pc:spChg>
        <pc:spChg chg="mod">
          <ac:chgData name="林千惠" userId="a97fa8b3-1a96-4f68-bcf6-9c24362d0858" providerId="ADAL" clId="{2D60D803-219B-4AB3-B346-10553C597CE5}" dt="2023-04-02T14:19:38.983" v="3447"/>
          <ac:spMkLst>
            <pc:docMk/>
            <pc:sldMk cId="3874004333" sldId="339"/>
            <ac:spMk id="249" creationId="{0462896E-1951-4333-97A1-DAC2CF95B966}"/>
          </ac:spMkLst>
        </pc:spChg>
        <pc:spChg chg="mod">
          <ac:chgData name="林千惠" userId="a97fa8b3-1a96-4f68-bcf6-9c24362d0858" providerId="ADAL" clId="{2D60D803-219B-4AB3-B346-10553C597CE5}" dt="2023-04-02T14:19:55.152" v="3456"/>
          <ac:spMkLst>
            <pc:docMk/>
            <pc:sldMk cId="3874004333" sldId="339"/>
            <ac:spMk id="250" creationId="{7935B120-4695-40B5-A7A9-F265C0044A7E}"/>
          </ac:spMkLst>
        </pc:spChg>
        <pc:spChg chg="mod">
          <ac:chgData name="林千惠" userId="a97fa8b3-1a96-4f68-bcf6-9c24362d0858" providerId="ADAL" clId="{2D60D803-219B-4AB3-B346-10553C597CE5}" dt="2023-04-02T14:20:20.858" v="3467" actId="1076"/>
          <ac:spMkLst>
            <pc:docMk/>
            <pc:sldMk cId="3874004333" sldId="339"/>
            <ac:spMk id="251" creationId="{D8DC14B1-D44F-4FA1-8ACE-A85AD5352827}"/>
          </ac:spMkLst>
        </pc:spChg>
      </pc:sldChg>
      <pc:sldMasterChg chg="delSldLayout modSldLayout">
        <pc:chgData name="林千惠" userId="a97fa8b3-1a96-4f68-bcf6-9c24362d0858" providerId="ADAL" clId="{2D60D803-219B-4AB3-B346-10553C597CE5}" dt="2023-04-06T07:54:39.845" v="3472" actId="47"/>
        <pc:sldMasterMkLst>
          <pc:docMk/>
          <pc:sldMasterMk cId="0" sldId="2147483691"/>
        </pc:sldMasterMkLst>
        <pc:sldLayoutChg chg="del">
          <pc:chgData name="林千惠" userId="a97fa8b3-1a96-4f68-bcf6-9c24362d0858" providerId="ADAL" clId="{2D60D803-219B-4AB3-B346-10553C597CE5}" dt="2023-03-29T09:15:22.693" v="1728" actId="2696"/>
          <pc:sldLayoutMkLst>
            <pc:docMk/>
            <pc:sldMasterMk cId="0" sldId="2147483691"/>
            <pc:sldLayoutMk cId="0" sldId="2147483650"/>
          </pc:sldLayoutMkLst>
        </pc:sldLayoutChg>
        <pc:sldLayoutChg chg="del">
          <pc:chgData name="林千惠" userId="a97fa8b3-1a96-4f68-bcf6-9c24362d0858" providerId="ADAL" clId="{2D60D803-219B-4AB3-B346-10553C597CE5}" dt="2023-04-06T07:54:39.845" v="3472" actId="47"/>
          <pc:sldLayoutMkLst>
            <pc:docMk/>
            <pc:sldMasterMk cId="0" sldId="2147483691"/>
            <pc:sldLayoutMk cId="0" sldId="2147483651"/>
          </pc:sldLayoutMkLst>
        </pc:sldLayoutChg>
        <pc:sldLayoutChg chg="del">
          <pc:chgData name="林千惠" userId="a97fa8b3-1a96-4f68-bcf6-9c24362d0858" providerId="ADAL" clId="{2D60D803-219B-4AB3-B346-10553C597CE5}" dt="2023-04-06T07:54:39.845" v="3472" actId="47"/>
          <pc:sldLayoutMkLst>
            <pc:docMk/>
            <pc:sldMasterMk cId="0" sldId="2147483691"/>
            <pc:sldLayoutMk cId="0" sldId="2147483652"/>
          </pc:sldLayoutMkLst>
        </pc:sldLayoutChg>
        <pc:sldLayoutChg chg="del">
          <pc:chgData name="林千惠" userId="a97fa8b3-1a96-4f68-bcf6-9c24362d0858" providerId="ADAL" clId="{2D60D803-219B-4AB3-B346-10553C597CE5}" dt="2023-04-06T07:54:39.845" v="3472" actId="47"/>
          <pc:sldLayoutMkLst>
            <pc:docMk/>
            <pc:sldMasterMk cId="0" sldId="2147483691"/>
            <pc:sldLayoutMk cId="0" sldId="2147483654"/>
          </pc:sldLayoutMkLst>
        </pc:sldLayoutChg>
        <pc:sldLayoutChg chg="del">
          <pc:chgData name="林千惠" userId="a97fa8b3-1a96-4f68-bcf6-9c24362d0858" providerId="ADAL" clId="{2D60D803-219B-4AB3-B346-10553C597CE5}" dt="2023-04-06T07:54:39.845" v="3472" actId="47"/>
          <pc:sldLayoutMkLst>
            <pc:docMk/>
            <pc:sldMasterMk cId="0" sldId="2147483691"/>
            <pc:sldLayoutMk cId="0" sldId="2147483655"/>
          </pc:sldLayoutMkLst>
        </pc:sldLayoutChg>
        <pc:sldLayoutChg chg="del">
          <pc:chgData name="林千惠" userId="a97fa8b3-1a96-4f68-bcf6-9c24362d0858" providerId="ADAL" clId="{2D60D803-219B-4AB3-B346-10553C597CE5}" dt="2023-04-06T07:54:39.845" v="3472" actId="47"/>
          <pc:sldLayoutMkLst>
            <pc:docMk/>
            <pc:sldMasterMk cId="0" sldId="2147483691"/>
            <pc:sldLayoutMk cId="0" sldId="2147483657"/>
          </pc:sldLayoutMkLst>
        </pc:sldLayoutChg>
        <pc:sldLayoutChg chg="del">
          <pc:chgData name="林千惠" userId="a97fa8b3-1a96-4f68-bcf6-9c24362d0858" providerId="ADAL" clId="{2D60D803-219B-4AB3-B346-10553C597CE5}" dt="2023-04-06T07:54:39.845" v="3472" actId="47"/>
          <pc:sldLayoutMkLst>
            <pc:docMk/>
            <pc:sldMasterMk cId="0" sldId="2147483691"/>
            <pc:sldLayoutMk cId="0" sldId="2147483663"/>
          </pc:sldLayoutMkLst>
        </pc:sldLayoutChg>
        <pc:sldLayoutChg chg="del">
          <pc:chgData name="林千惠" userId="a97fa8b3-1a96-4f68-bcf6-9c24362d0858" providerId="ADAL" clId="{2D60D803-219B-4AB3-B346-10553C597CE5}" dt="2023-04-06T07:54:39.845" v="3472" actId="47"/>
          <pc:sldLayoutMkLst>
            <pc:docMk/>
            <pc:sldMasterMk cId="0" sldId="2147483691"/>
            <pc:sldLayoutMk cId="0" sldId="2147483664"/>
          </pc:sldLayoutMkLst>
        </pc:sldLayoutChg>
        <pc:sldLayoutChg chg="del">
          <pc:chgData name="林千惠" userId="a97fa8b3-1a96-4f68-bcf6-9c24362d0858" providerId="ADAL" clId="{2D60D803-219B-4AB3-B346-10553C597CE5}" dt="2023-04-06T07:54:39.845" v="3472" actId="47"/>
          <pc:sldLayoutMkLst>
            <pc:docMk/>
            <pc:sldMasterMk cId="0" sldId="2147483691"/>
            <pc:sldLayoutMk cId="0" sldId="2147483667"/>
          </pc:sldLayoutMkLst>
        </pc:sldLayoutChg>
        <pc:sldLayoutChg chg="del">
          <pc:chgData name="林千惠" userId="a97fa8b3-1a96-4f68-bcf6-9c24362d0858" providerId="ADAL" clId="{2D60D803-219B-4AB3-B346-10553C597CE5}" dt="2023-04-06T07:54:39.845" v="3472" actId="47"/>
          <pc:sldLayoutMkLst>
            <pc:docMk/>
            <pc:sldMasterMk cId="0" sldId="2147483691"/>
            <pc:sldLayoutMk cId="0" sldId="2147483668"/>
          </pc:sldLayoutMkLst>
        </pc:sldLayoutChg>
        <pc:sldLayoutChg chg="del">
          <pc:chgData name="林千惠" userId="a97fa8b3-1a96-4f68-bcf6-9c24362d0858" providerId="ADAL" clId="{2D60D803-219B-4AB3-B346-10553C597CE5}" dt="2023-04-06T07:54:39.845" v="3472" actId="47"/>
          <pc:sldLayoutMkLst>
            <pc:docMk/>
            <pc:sldMasterMk cId="0" sldId="2147483691"/>
            <pc:sldLayoutMk cId="0" sldId="2147483669"/>
          </pc:sldLayoutMkLst>
        </pc:sldLayoutChg>
        <pc:sldLayoutChg chg="del">
          <pc:chgData name="林千惠" userId="a97fa8b3-1a96-4f68-bcf6-9c24362d0858" providerId="ADAL" clId="{2D60D803-219B-4AB3-B346-10553C597CE5}" dt="2023-04-06T07:54:39.845" v="3472" actId="47"/>
          <pc:sldLayoutMkLst>
            <pc:docMk/>
            <pc:sldMasterMk cId="0" sldId="2147483691"/>
            <pc:sldLayoutMk cId="0" sldId="2147483670"/>
          </pc:sldLayoutMkLst>
        </pc:sldLayoutChg>
        <pc:sldLayoutChg chg="del">
          <pc:chgData name="林千惠" userId="a97fa8b3-1a96-4f68-bcf6-9c24362d0858" providerId="ADAL" clId="{2D60D803-219B-4AB3-B346-10553C597CE5}" dt="2023-04-06T07:54:39.845" v="3472" actId="47"/>
          <pc:sldLayoutMkLst>
            <pc:docMk/>
            <pc:sldMasterMk cId="0" sldId="2147483691"/>
            <pc:sldLayoutMk cId="0" sldId="2147483671"/>
          </pc:sldLayoutMkLst>
        </pc:sldLayoutChg>
        <pc:sldLayoutChg chg="modSp mod">
          <pc:chgData name="林千惠" userId="a97fa8b3-1a96-4f68-bcf6-9c24362d0858" providerId="ADAL" clId="{2D60D803-219B-4AB3-B346-10553C597CE5}" dt="2023-03-29T04:03:15.548" v="1441" actId="1076"/>
          <pc:sldLayoutMkLst>
            <pc:docMk/>
            <pc:sldMasterMk cId="0" sldId="2147483691"/>
            <pc:sldLayoutMk cId="0" sldId="2147483672"/>
          </pc:sldLayoutMkLst>
          <pc:picChg chg="mod">
            <ac:chgData name="林千惠" userId="a97fa8b3-1a96-4f68-bcf6-9c24362d0858" providerId="ADAL" clId="{2D60D803-219B-4AB3-B346-10553C597CE5}" dt="2023-03-29T04:03:15.548" v="1441" actId="1076"/>
            <ac:picMkLst>
              <pc:docMk/>
              <pc:sldMasterMk cId="0" sldId="2147483691"/>
              <pc:sldLayoutMk cId="0" sldId="2147483672"/>
              <ac:picMk id="168" creationId="{00000000-0000-0000-0000-000000000000}"/>
            </ac:picMkLst>
          </pc:picChg>
        </pc:sldLayoutChg>
        <pc:sldLayoutChg chg="del">
          <pc:chgData name="林千惠" userId="a97fa8b3-1a96-4f68-bcf6-9c24362d0858" providerId="ADAL" clId="{2D60D803-219B-4AB3-B346-10553C597CE5}" dt="2023-04-06T07:54:39.845" v="3472" actId="47"/>
          <pc:sldLayoutMkLst>
            <pc:docMk/>
            <pc:sldMasterMk cId="0" sldId="2147483691"/>
            <pc:sldLayoutMk cId="0" sldId="2147483673"/>
          </pc:sldLayoutMkLst>
        </pc:sldLayoutChg>
        <pc:sldLayoutChg chg="del">
          <pc:chgData name="林千惠" userId="a97fa8b3-1a96-4f68-bcf6-9c24362d0858" providerId="ADAL" clId="{2D60D803-219B-4AB3-B346-10553C597CE5}" dt="2023-03-29T08:37:00.299" v="1535" actId="2696"/>
          <pc:sldLayoutMkLst>
            <pc:docMk/>
            <pc:sldMasterMk cId="0" sldId="2147483691"/>
            <pc:sldLayoutMk cId="0" sldId="2147483674"/>
          </pc:sldLayoutMkLst>
        </pc:sldLayoutChg>
        <pc:sldLayoutChg chg="del">
          <pc:chgData name="林千惠" userId="a97fa8b3-1a96-4f68-bcf6-9c24362d0858" providerId="ADAL" clId="{2D60D803-219B-4AB3-B346-10553C597CE5}" dt="2023-04-06T07:54:39.845" v="3472" actId="47"/>
          <pc:sldLayoutMkLst>
            <pc:docMk/>
            <pc:sldMasterMk cId="0" sldId="2147483691"/>
            <pc:sldLayoutMk cId="0" sldId="2147483675"/>
          </pc:sldLayoutMkLst>
        </pc:sldLayoutChg>
        <pc:sldLayoutChg chg="del">
          <pc:chgData name="林千惠" userId="a97fa8b3-1a96-4f68-bcf6-9c24362d0858" providerId="ADAL" clId="{2D60D803-219B-4AB3-B346-10553C597CE5}" dt="2023-04-06T07:54:39.845" v="3472" actId="47"/>
          <pc:sldLayoutMkLst>
            <pc:docMk/>
            <pc:sldMasterMk cId="0" sldId="2147483691"/>
            <pc:sldLayoutMk cId="0" sldId="2147483677"/>
          </pc:sldLayoutMkLst>
        </pc:sldLayoutChg>
        <pc:sldLayoutChg chg="del">
          <pc:chgData name="林千惠" userId="a97fa8b3-1a96-4f68-bcf6-9c24362d0858" providerId="ADAL" clId="{2D60D803-219B-4AB3-B346-10553C597CE5}" dt="2023-04-06T07:54:39.845" v="3472" actId="47"/>
          <pc:sldLayoutMkLst>
            <pc:docMk/>
            <pc:sldMasterMk cId="0" sldId="2147483691"/>
            <pc:sldLayoutMk cId="0" sldId="2147483678"/>
          </pc:sldLayoutMkLst>
        </pc:sldLayoutChg>
        <pc:sldLayoutChg chg="del">
          <pc:chgData name="林千惠" userId="a97fa8b3-1a96-4f68-bcf6-9c24362d0858" providerId="ADAL" clId="{2D60D803-219B-4AB3-B346-10553C597CE5}" dt="2023-04-06T07:54:39.845" v="3472" actId="47"/>
          <pc:sldLayoutMkLst>
            <pc:docMk/>
            <pc:sldMasterMk cId="0" sldId="2147483691"/>
            <pc:sldLayoutMk cId="0" sldId="2147483679"/>
          </pc:sldLayoutMkLst>
        </pc:sldLayoutChg>
        <pc:sldLayoutChg chg="del">
          <pc:chgData name="林千惠" userId="a97fa8b3-1a96-4f68-bcf6-9c24362d0858" providerId="ADAL" clId="{2D60D803-219B-4AB3-B346-10553C597CE5}" dt="2023-04-06T07:54:39.845" v="3472" actId="47"/>
          <pc:sldLayoutMkLst>
            <pc:docMk/>
            <pc:sldMasterMk cId="0" sldId="2147483691"/>
            <pc:sldLayoutMk cId="0" sldId="2147483681"/>
          </pc:sldLayoutMkLst>
        </pc:sldLayoutChg>
        <pc:sldLayoutChg chg="del">
          <pc:chgData name="林千惠" userId="a97fa8b3-1a96-4f68-bcf6-9c24362d0858" providerId="ADAL" clId="{2D60D803-219B-4AB3-B346-10553C597CE5}" dt="2023-04-06T07:54:39.845" v="3472" actId="47"/>
          <pc:sldLayoutMkLst>
            <pc:docMk/>
            <pc:sldMasterMk cId="0" sldId="2147483691"/>
            <pc:sldLayoutMk cId="0" sldId="2147483683"/>
          </pc:sldLayoutMkLst>
        </pc:sldLayoutChg>
        <pc:sldLayoutChg chg="del">
          <pc:chgData name="林千惠" userId="a97fa8b3-1a96-4f68-bcf6-9c24362d0858" providerId="ADAL" clId="{2D60D803-219B-4AB3-B346-10553C597CE5}" dt="2023-04-06T07:54:39.845" v="3472" actId="47"/>
          <pc:sldLayoutMkLst>
            <pc:docMk/>
            <pc:sldMasterMk cId="0" sldId="2147483691"/>
            <pc:sldLayoutMk cId="0" sldId="2147483684"/>
          </pc:sldLayoutMkLst>
        </pc:sldLayoutChg>
        <pc:sldLayoutChg chg="del">
          <pc:chgData name="林千惠" userId="a97fa8b3-1a96-4f68-bcf6-9c24362d0858" providerId="ADAL" clId="{2D60D803-219B-4AB3-B346-10553C597CE5}" dt="2023-04-06T07:54:39.845" v="3472" actId="47"/>
          <pc:sldLayoutMkLst>
            <pc:docMk/>
            <pc:sldMasterMk cId="0" sldId="2147483691"/>
            <pc:sldLayoutMk cId="0" sldId="2147483685"/>
          </pc:sldLayoutMkLst>
        </pc:sldLayoutChg>
        <pc:sldLayoutChg chg="del">
          <pc:chgData name="林千惠" userId="a97fa8b3-1a96-4f68-bcf6-9c24362d0858" providerId="ADAL" clId="{2D60D803-219B-4AB3-B346-10553C597CE5}" dt="2023-04-06T07:54:39.845" v="3472" actId="47"/>
          <pc:sldLayoutMkLst>
            <pc:docMk/>
            <pc:sldMasterMk cId="0" sldId="2147483691"/>
            <pc:sldLayoutMk cId="0" sldId="2147483686"/>
          </pc:sldLayoutMkLst>
        </pc:sldLayoutChg>
      </pc:sldMasterChg>
      <pc:sldMasterChg chg="del delSldLayout">
        <pc:chgData name="林千惠" userId="a97fa8b3-1a96-4f68-bcf6-9c24362d0858" providerId="ADAL" clId="{2D60D803-219B-4AB3-B346-10553C597CE5}" dt="2023-04-06T07:54:39.845" v="3472" actId="47"/>
        <pc:sldMasterMkLst>
          <pc:docMk/>
          <pc:sldMasterMk cId="0" sldId="2147483692"/>
        </pc:sldMasterMkLst>
        <pc:sldLayoutChg chg="del">
          <pc:chgData name="林千惠" userId="a97fa8b3-1a96-4f68-bcf6-9c24362d0858" providerId="ADAL" clId="{2D60D803-219B-4AB3-B346-10553C597CE5}" dt="2023-04-06T07:54:39.845" v="3472" actId="47"/>
          <pc:sldLayoutMkLst>
            <pc:docMk/>
            <pc:sldMasterMk cId="0" sldId="2147483692"/>
            <pc:sldLayoutMk cId="0" sldId="2147483689"/>
          </pc:sldLayoutMkLst>
        </pc:sldLayoutChg>
        <pc:sldLayoutChg chg="del">
          <pc:chgData name="林千惠" userId="a97fa8b3-1a96-4f68-bcf6-9c24362d0858" providerId="ADAL" clId="{2D60D803-219B-4AB3-B346-10553C597CE5}" dt="2023-04-06T07:54:39.845" v="3472" actId="47"/>
          <pc:sldLayoutMkLst>
            <pc:docMk/>
            <pc:sldMasterMk cId="0" sldId="2147483692"/>
            <pc:sldLayoutMk cId="0" sldId="2147483690"/>
          </pc:sldLayoutMkLst>
        </pc:sldLayoutChg>
      </pc:sldMasterChg>
    </pc:docChg>
  </pc:docChgLst>
  <pc:docChgLst>
    <pc:chgData name="110AB0027@cc.ntut.edu.tw" userId="7e7a92c8-01be-4a4e-a37e-4318c1939c7c" providerId="ADAL" clId="{4CEA0A3F-F38B-40EB-9CE1-7F759110D958}"/>
    <pc:docChg chg="undo redo custSel addSld delSld modSld sldOrd">
      <pc:chgData name="110AB0027@cc.ntut.edu.tw" userId="7e7a92c8-01be-4a4e-a37e-4318c1939c7c" providerId="ADAL" clId="{4CEA0A3F-F38B-40EB-9CE1-7F759110D958}" dt="2023-04-06T07:44:52.744" v="4849" actId="14100"/>
      <pc:docMkLst>
        <pc:docMk/>
      </pc:docMkLst>
      <pc:sldChg chg="addSp delSp modSp mod">
        <pc:chgData name="110AB0027@cc.ntut.edu.tw" userId="7e7a92c8-01be-4a4e-a37e-4318c1939c7c" providerId="ADAL" clId="{4CEA0A3F-F38B-40EB-9CE1-7F759110D958}" dt="2023-03-27T15:17:06.984" v="425" actId="1076"/>
        <pc:sldMkLst>
          <pc:docMk/>
          <pc:sldMk cId="0" sldId="256"/>
        </pc:sldMkLst>
        <pc:spChg chg="add mod">
          <ac:chgData name="110AB0027@cc.ntut.edu.tw" userId="7e7a92c8-01be-4a4e-a37e-4318c1939c7c" providerId="ADAL" clId="{4CEA0A3F-F38B-40EB-9CE1-7F759110D958}" dt="2023-03-27T15:08:53.694" v="165" actId="1076"/>
          <ac:spMkLst>
            <pc:docMk/>
            <pc:sldMk cId="0" sldId="256"/>
            <ac:spMk id="2" creationId="{6885DA42-8A47-4814-9883-04F0D76E9FE6}"/>
          </ac:spMkLst>
        </pc:spChg>
        <pc:spChg chg="add del mod">
          <ac:chgData name="110AB0027@cc.ntut.edu.tw" userId="7e7a92c8-01be-4a4e-a37e-4318c1939c7c" providerId="ADAL" clId="{4CEA0A3F-F38B-40EB-9CE1-7F759110D958}" dt="2023-03-27T15:07:01.412" v="150" actId="478"/>
          <ac:spMkLst>
            <pc:docMk/>
            <pc:sldMk cId="0" sldId="256"/>
            <ac:spMk id="4" creationId="{104B9AB5-C55C-4E76-9373-708E830461A0}"/>
          </ac:spMkLst>
        </pc:spChg>
        <pc:spChg chg="add del mod">
          <ac:chgData name="110AB0027@cc.ntut.edu.tw" userId="7e7a92c8-01be-4a4e-a37e-4318c1939c7c" providerId="ADAL" clId="{4CEA0A3F-F38B-40EB-9CE1-7F759110D958}" dt="2023-03-27T15:15:12.907" v="405" actId="21"/>
          <ac:spMkLst>
            <pc:docMk/>
            <pc:sldMk cId="0" sldId="256"/>
            <ac:spMk id="6" creationId="{A436D87B-9C31-498B-9529-76342EA8C63D}"/>
          </ac:spMkLst>
        </pc:spChg>
        <pc:spChg chg="add mod">
          <ac:chgData name="110AB0027@cc.ntut.edu.tw" userId="7e7a92c8-01be-4a4e-a37e-4318c1939c7c" providerId="ADAL" clId="{4CEA0A3F-F38B-40EB-9CE1-7F759110D958}" dt="2023-03-27T15:17:06.984" v="425" actId="1076"/>
          <ac:spMkLst>
            <pc:docMk/>
            <pc:sldMk cId="0" sldId="256"/>
            <ac:spMk id="7" creationId="{7995F4B0-88C9-41D1-918B-F7613C875F7B}"/>
          </ac:spMkLst>
        </pc:spChg>
        <pc:spChg chg="add mod">
          <ac:chgData name="110AB0027@cc.ntut.edu.tw" userId="7e7a92c8-01be-4a4e-a37e-4318c1939c7c" providerId="ADAL" clId="{4CEA0A3F-F38B-40EB-9CE1-7F759110D958}" dt="2023-03-27T15:16:37.898" v="423" actId="1076"/>
          <ac:spMkLst>
            <pc:docMk/>
            <pc:sldMk cId="0" sldId="256"/>
            <ac:spMk id="8" creationId="{8CCC84A0-7256-4BBF-A0A0-513F893BB38D}"/>
          </ac:spMkLst>
        </pc:spChg>
        <pc:spChg chg="del mod">
          <ac:chgData name="110AB0027@cc.ntut.edu.tw" userId="7e7a92c8-01be-4a4e-a37e-4318c1939c7c" providerId="ADAL" clId="{4CEA0A3F-F38B-40EB-9CE1-7F759110D958}" dt="2023-03-27T15:06:59.076" v="149" actId="478"/>
          <ac:spMkLst>
            <pc:docMk/>
            <pc:sldMk cId="0" sldId="256"/>
            <ac:spMk id="331" creationId="{00000000-0000-0000-0000-000000000000}"/>
          </ac:spMkLst>
        </pc:spChg>
        <pc:spChg chg="add del mod">
          <ac:chgData name="110AB0027@cc.ntut.edu.tw" userId="7e7a92c8-01be-4a4e-a37e-4318c1939c7c" providerId="ADAL" clId="{4CEA0A3F-F38B-40EB-9CE1-7F759110D958}" dt="2023-03-27T15:16:13.291" v="418" actId="478"/>
          <ac:spMkLst>
            <pc:docMk/>
            <pc:sldMk cId="0" sldId="256"/>
            <ac:spMk id="332" creationId="{00000000-0000-0000-0000-000000000000}"/>
          </ac:spMkLst>
        </pc:spChg>
      </pc:sldChg>
      <pc:sldChg chg="modSp mod">
        <pc:chgData name="110AB0027@cc.ntut.edu.tw" userId="7e7a92c8-01be-4a4e-a37e-4318c1939c7c" providerId="ADAL" clId="{4CEA0A3F-F38B-40EB-9CE1-7F759110D958}" dt="2023-03-31T15:24:10.541" v="508" actId="1035"/>
        <pc:sldMkLst>
          <pc:docMk/>
          <pc:sldMk cId="0" sldId="258"/>
        </pc:sldMkLst>
        <pc:spChg chg="mod">
          <ac:chgData name="110AB0027@cc.ntut.edu.tw" userId="7e7a92c8-01be-4a4e-a37e-4318c1939c7c" providerId="ADAL" clId="{4CEA0A3F-F38B-40EB-9CE1-7F759110D958}" dt="2023-03-27T15:19:30.388" v="486" actId="2711"/>
          <ac:spMkLst>
            <pc:docMk/>
            <pc:sldMk cId="0" sldId="258"/>
            <ac:spMk id="343" creationId="{00000000-0000-0000-0000-000000000000}"/>
          </ac:spMkLst>
        </pc:spChg>
        <pc:spChg chg="mod">
          <ac:chgData name="110AB0027@cc.ntut.edu.tw" userId="7e7a92c8-01be-4a4e-a37e-4318c1939c7c" providerId="ADAL" clId="{4CEA0A3F-F38B-40EB-9CE1-7F759110D958}" dt="2023-03-27T15:18:35.559" v="456" actId="20577"/>
          <ac:spMkLst>
            <pc:docMk/>
            <pc:sldMk cId="0" sldId="258"/>
            <ac:spMk id="346" creationId="{00000000-0000-0000-0000-000000000000}"/>
          </ac:spMkLst>
        </pc:spChg>
        <pc:spChg chg="mod">
          <ac:chgData name="110AB0027@cc.ntut.edu.tw" userId="7e7a92c8-01be-4a4e-a37e-4318c1939c7c" providerId="ADAL" clId="{4CEA0A3F-F38B-40EB-9CE1-7F759110D958}" dt="2023-03-27T15:19:14.017" v="485" actId="20577"/>
          <ac:spMkLst>
            <pc:docMk/>
            <pc:sldMk cId="0" sldId="258"/>
            <ac:spMk id="349" creationId="{00000000-0000-0000-0000-000000000000}"/>
          </ac:spMkLst>
        </pc:spChg>
        <pc:spChg chg="mod">
          <ac:chgData name="110AB0027@cc.ntut.edu.tw" userId="7e7a92c8-01be-4a4e-a37e-4318c1939c7c" providerId="ADAL" clId="{4CEA0A3F-F38B-40EB-9CE1-7F759110D958}" dt="2023-03-27T15:19:07.951" v="478" actId="20577"/>
          <ac:spMkLst>
            <pc:docMk/>
            <pc:sldMk cId="0" sldId="258"/>
            <ac:spMk id="352" creationId="{00000000-0000-0000-0000-000000000000}"/>
          </ac:spMkLst>
        </pc:spChg>
        <pc:spChg chg="mod">
          <ac:chgData name="110AB0027@cc.ntut.edu.tw" userId="7e7a92c8-01be-4a4e-a37e-4318c1939c7c" providerId="ADAL" clId="{4CEA0A3F-F38B-40EB-9CE1-7F759110D958}" dt="2023-03-31T15:24:10.541" v="508" actId="1035"/>
          <ac:spMkLst>
            <pc:docMk/>
            <pc:sldMk cId="0" sldId="258"/>
            <ac:spMk id="355" creationId="{00000000-0000-0000-0000-000000000000}"/>
          </ac:spMkLst>
        </pc:spChg>
      </pc:sldChg>
      <pc:sldChg chg="delSp modSp mod">
        <pc:chgData name="110AB0027@cc.ntut.edu.tw" userId="7e7a92c8-01be-4a4e-a37e-4318c1939c7c" providerId="ADAL" clId="{4CEA0A3F-F38B-40EB-9CE1-7F759110D958}" dt="2023-04-02T04:21:29.310" v="3232" actId="478"/>
        <pc:sldMkLst>
          <pc:docMk/>
          <pc:sldMk cId="0" sldId="266"/>
        </pc:sldMkLst>
        <pc:spChg chg="del mod">
          <ac:chgData name="110AB0027@cc.ntut.edu.tw" userId="7e7a92c8-01be-4a4e-a37e-4318c1939c7c" providerId="ADAL" clId="{4CEA0A3F-F38B-40EB-9CE1-7F759110D958}" dt="2023-04-02T04:21:29.310" v="3232" actId="478"/>
          <ac:spMkLst>
            <pc:docMk/>
            <pc:sldMk cId="0" sldId="266"/>
            <ac:spMk id="4" creationId="{0C9E00A5-A351-4440-A05D-A6CA984D324E}"/>
          </ac:spMkLst>
        </pc:spChg>
      </pc:sldChg>
      <pc:sldChg chg="ord">
        <pc:chgData name="110AB0027@cc.ntut.edu.tw" userId="7e7a92c8-01be-4a4e-a37e-4318c1939c7c" providerId="ADAL" clId="{4CEA0A3F-F38B-40EB-9CE1-7F759110D958}" dt="2023-03-31T15:27:27.247" v="510"/>
        <pc:sldMkLst>
          <pc:docMk/>
          <pc:sldMk cId="0" sldId="270"/>
        </pc:sldMkLst>
      </pc:sldChg>
      <pc:sldChg chg="addSp delSp modSp add mod">
        <pc:chgData name="110AB0027@cc.ntut.edu.tw" userId="7e7a92c8-01be-4a4e-a37e-4318c1939c7c" providerId="ADAL" clId="{4CEA0A3F-F38B-40EB-9CE1-7F759110D958}" dt="2023-04-03T12:08:12.201" v="3826" actId="1076"/>
        <pc:sldMkLst>
          <pc:docMk/>
          <pc:sldMk cId="3047282488" sldId="328"/>
        </pc:sldMkLst>
        <pc:spChg chg="add del mod">
          <ac:chgData name="110AB0027@cc.ntut.edu.tw" userId="7e7a92c8-01be-4a4e-a37e-4318c1939c7c" providerId="ADAL" clId="{4CEA0A3F-F38B-40EB-9CE1-7F759110D958}" dt="2023-03-31T15:37:35.742" v="532" actId="478"/>
          <ac:spMkLst>
            <pc:docMk/>
            <pc:sldMk cId="3047282488" sldId="328"/>
            <ac:spMk id="2" creationId="{62BDF881-857D-41E4-AD66-906ED969E733}"/>
          </ac:spMkLst>
        </pc:spChg>
        <pc:spChg chg="add mod">
          <ac:chgData name="110AB0027@cc.ntut.edu.tw" userId="7e7a92c8-01be-4a4e-a37e-4318c1939c7c" providerId="ADAL" clId="{4CEA0A3F-F38B-40EB-9CE1-7F759110D958}" dt="2023-04-03T11:55:01.671" v="3598" actId="2711"/>
          <ac:spMkLst>
            <pc:docMk/>
            <pc:sldMk cId="3047282488" sldId="328"/>
            <ac:spMk id="2" creationId="{656409E4-B5D6-42D1-BBB8-63AACB48DC2A}"/>
          </ac:spMkLst>
        </pc:spChg>
        <pc:spChg chg="add del mod">
          <ac:chgData name="110AB0027@cc.ntut.edu.tw" userId="7e7a92c8-01be-4a4e-a37e-4318c1939c7c" providerId="ADAL" clId="{4CEA0A3F-F38B-40EB-9CE1-7F759110D958}" dt="2023-04-01T07:02:14.306" v="587" actId="478"/>
          <ac:spMkLst>
            <pc:docMk/>
            <pc:sldMk cId="3047282488" sldId="328"/>
            <ac:spMk id="4" creationId="{FDC890FB-2BFA-4E8D-96D8-2F6D268145C3}"/>
          </ac:spMkLst>
        </pc:spChg>
        <pc:spChg chg="add del mod">
          <ac:chgData name="110AB0027@cc.ntut.edu.tw" userId="7e7a92c8-01be-4a4e-a37e-4318c1939c7c" providerId="ADAL" clId="{4CEA0A3F-F38B-40EB-9CE1-7F759110D958}" dt="2023-04-01T07:08:08.796" v="593" actId="478"/>
          <ac:spMkLst>
            <pc:docMk/>
            <pc:sldMk cId="3047282488" sldId="328"/>
            <ac:spMk id="5" creationId="{BB8539A8-82F3-4CF3-8211-B8636F883033}"/>
          </ac:spMkLst>
        </pc:spChg>
        <pc:spChg chg="add del mod">
          <ac:chgData name="110AB0027@cc.ntut.edu.tw" userId="7e7a92c8-01be-4a4e-a37e-4318c1939c7c" providerId="ADAL" clId="{4CEA0A3F-F38B-40EB-9CE1-7F759110D958}" dt="2023-04-01T07:08:09.573" v="595" actId="478"/>
          <ac:spMkLst>
            <pc:docMk/>
            <pc:sldMk cId="3047282488" sldId="328"/>
            <ac:spMk id="6" creationId="{C67ED1F0-4D69-4BA0-89A1-C2159ECDAD75}"/>
          </ac:spMkLst>
        </pc:spChg>
        <pc:spChg chg="add del mod">
          <ac:chgData name="110AB0027@cc.ntut.edu.tw" userId="7e7a92c8-01be-4a4e-a37e-4318c1939c7c" providerId="ADAL" clId="{4CEA0A3F-F38B-40EB-9CE1-7F759110D958}" dt="2023-04-03T12:08:08.692" v="3825" actId="478"/>
          <ac:spMkLst>
            <pc:docMk/>
            <pc:sldMk cId="3047282488" sldId="328"/>
            <ac:spMk id="7" creationId="{586DF424-1577-4178-8FD3-AD6B9DE24C30}"/>
          </ac:spMkLst>
        </pc:spChg>
        <pc:spChg chg="add mod ord">
          <ac:chgData name="110AB0027@cc.ntut.edu.tw" userId="7e7a92c8-01be-4a4e-a37e-4318c1939c7c" providerId="ADAL" clId="{4CEA0A3F-F38B-40EB-9CE1-7F759110D958}" dt="2023-04-01T07:14:50.394" v="606" actId="164"/>
          <ac:spMkLst>
            <pc:docMk/>
            <pc:sldMk cId="3047282488" sldId="328"/>
            <ac:spMk id="9" creationId="{EAE9BC23-4475-4E01-828D-EBA59A741B4C}"/>
          </ac:spMkLst>
        </pc:spChg>
        <pc:spChg chg="add mod">
          <ac:chgData name="110AB0027@cc.ntut.edu.tw" userId="7e7a92c8-01be-4a4e-a37e-4318c1939c7c" providerId="ADAL" clId="{4CEA0A3F-F38B-40EB-9CE1-7F759110D958}" dt="2023-04-03T11:55:11.874" v="3599" actId="2711"/>
          <ac:spMkLst>
            <pc:docMk/>
            <pc:sldMk cId="3047282488" sldId="328"/>
            <ac:spMk id="11" creationId="{9700C7E4-3F96-4B34-BF43-DF9651327298}"/>
          </ac:spMkLst>
        </pc:spChg>
        <pc:spChg chg="add del mod ord">
          <ac:chgData name="110AB0027@cc.ntut.edu.tw" userId="7e7a92c8-01be-4a4e-a37e-4318c1939c7c" providerId="ADAL" clId="{4CEA0A3F-F38B-40EB-9CE1-7F759110D958}" dt="2023-04-01T07:25:54.637" v="647" actId="478"/>
          <ac:spMkLst>
            <pc:docMk/>
            <pc:sldMk cId="3047282488" sldId="328"/>
            <ac:spMk id="12" creationId="{17BFA788-6AC9-412E-83C5-36CC1C342959}"/>
          </ac:spMkLst>
        </pc:spChg>
        <pc:spChg chg="add mod">
          <ac:chgData name="110AB0027@cc.ntut.edu.tw" userId="7e7a92c8-01be-4a4e-a37e-4318c1939c7c" providerId="ADAL" clId="{4CEA0A3F-F38B-40EB-9CE1-7F759110D958}" dt="2023-04-03T12:08:12.201" v="3826" actId="1076"/>
          <ac:spMkLst>
            <pc:docMk/>
            <pc:sldMk cId="3047282488" sldId="328"/>
            <ac:spMk id="17" creationId="{38B901D0-092B-46C2-A955-9EFCF3DB92E7}"/>
          </ac:spMkLst>
        </pc:spChg>
        <pc:spChg chg="add del">
          <ac:chgData name="110AB0027@cc.ntut.edu.tw" userId="7e7a92c8-01be-4a4e-a37e-4318c1939c7c" providerId="ADAL" clId="{4CEA0A3F-F38B-40EB-9CE1-7F759110D958}" dt="2023-04-01T07:40:43.239" v="688" actId="11529"/>
          <ac:spMkLst>
            <pc:docMk/>
            <pc:sldMk cId="3047282488" sldId="328"/>
            <ac:spMk id="21" creationId="{7376F2BF-0056-4C92-98B7-93372AE7DC54}"/>
          </ac:spMkLst>
        </pc:spChg>
        <pc:spChg chg="add del mod ord topLvl">
          <ac:chgData name="110AB0027@cc.ntut.edu.tw" userId="7e7a92c8-01be-4a4e-a37e-4318c1939c7c" providerId="ADAL" clId="{4CEA0A3F-F38B-40EB-9CE1-7F759110D958}" dt="2023-04-01T07:49:06.909" v="741"/>
          <ac:spMkLst>
            <pc:docMk/>
            <pc:sldMk cId="3047282488" sldId="328"/>
            <ac:spMk id="22" creationId="{75365FF8-96E9-450B-A4A6-D6E65273F03B}"/>
          </ac:spMkLst>
        </pc:spChg>
        <pc:spChg chg="add mod">
          <ac:chgData name="110AB0027@cc.ntut.edu.tw" userId="7e7a92c8-01be-4a4e-a37e-4318c1939c7c" providerId="ADAL" clId="{4CEA0A3F-F38B-40EB-9CE1-7F759110D958}" dt="2023-04-03T11:55:21.488" v="3601" actId="108"/>
          <ac:spMkLst>
            <pc:docMk/>
            <pc:sldMk cId="3047282488" sldId="328"/>
            <ac:spMk id="25" creationId="{32213B52-5D2D-46C4-8A3F-B970178CDB9A}"/>
          </ac:spMkLst>
        </pc:spChg>
        <pc:spChg chg="add mod">
          <ac:chgData name="110AB0027@cc.ntut.edu.tw" userId="7e7a92c8-01be-4a4e-a37e-4318c1939c7c" providerId="ADAL" clId="{4CEA0A3F-F38B-40EB-9CE1-7F759110D958}" dt="2023-04-03T11:56:19.294" v="3631" actId="1035"/>
          <ac:spMkLst>
            <pc:docMk/>
            <pc:sldMk cId="3047282488" sldId="328"/>
            <ac:spMk id="27" creationId="{E0D43A52-0B3D-456C-91A2-141E65437F1C}"/>
          </ac:spMkLst>
        </pc:spChg>
        <pc:spChg chg="add del mod">
          <ac:chgData name="110AB0027@cc.ntut.edu.tw" userId="7e7a92c8-01be-4a4e-a37e-4318c1939c7c" providerId="ADAL" clId="{4CEA0A3F-F38B-40EB-9CE1-7F759110D958}" dt="2023-04-01T07:57:59.964" v="796" actId="478"/>
          <ac:spMkLst>
            <pc:docMk/>
            <pc:sldMk cId="3047282488" sldId="328"/>
            <ac:spMk id="28" creationId="{71CEFCE8-D44F-495A-A481-A18DD5D8F326}"/>
          </ac:spMkLst>
        </pc:spChg>
        <pc:spChg chg="add mod">
          <ac:chgData name="110AB0027@cc.ntut.edu.tw" userId="7e7a92c8-01be-4a4e-a37e-4318c1939c7c" providerId="ADAL" clId="{4CEA0A3F-F38B-40EB-9CE1-7F759110D958}" dt="2023-04-03T11:55:19.643" v="3600" actId="108"/>
          <ac:spMkLst>
            <pc:docMk/>
            <pc:sldMk cId="3047282488" sldId="328"/>
            <ac:spMk id="29" creationId="{FEFC841D-85D0-47EE-B035-FB0F2BA6FCD0}"/>
          </ac:spMkLst>
        </pc:spChg>
        <pc:spChg chg="add mod">
          <ac:chgData name="110AB0027@cc.ntut.edu.tw" userId="7e7a92c8-01be-4a4e-a37e-4318c1939c7c" providerId="ADAL" clId="{4CEA0A3F-F38B-40EB-9CE1-7F759110D958}" dt="2023-04-03T11:55:43.217" v="3604" actId="108"/>
          <ac:spMkLst>
            <pc:docMk/>
            <pc:sldMk cId="3047282488" sldId="328"/>
            <ac:spMk id="30" creationId="{781017EE-DD1D-42D1-AA83-89EEE1F969F6}"/>
          </ac:spMkLst>
        </pc:spChg>
        <pc:spChg chg="add mod">
          <ac:chgData name="110AB0027@cc.ntut.edu.tw" userId="7e7a92c8-01be-4a4e-a37e-4318c1939c7c" providerId="ADAL" clId="{4CEA0A3F-F38B-40EB-9CE1-7F759110D958}" dt="2023-04-03T11:55:22.901" v="3602" actId="108"/>
          <ac:spMkLst>
            <pc:docMk/>
            <pc:sldMk cId="3047282488" sldId="328"/>
            <ac:spMk id="31" creationId="{54037D5E-DBC0-4FA1-95A1-6286562BABA1}"/>
          </ac:spMkLst>
        </pc:spChg>
        <pc:spChg chg="add mod">
          <ac:chgData name="110AB0027@cc.ntut.edu.tw" userId="7e7a92c8-01be-4a4e-a37e-4318c1939c7c" providerId="ADAL" clId="{4CEA0A3F-F38B-40EB-9CE1-7F759110D958}" dt="2023-04-03T11:56:11.382" v="3618" actId="1035"/>
          <ac:spMkLst>
            <pc:docMk/>
            <pc:sldMk cId="3047282488" sldId="328"/>
            <ac:spMk id="33" creationId="{E4BE1D64-D153-4B1C-A1DB-8FA0FF2FF82A}"/>
          </ac:spMkLst>
        </pc:spChg>
        <pc:spChg chg="del mod">
          <ac:chgData name="110AB0027@cc.ntut.edu.tw" userId="7e7a92c8-01be-4a4e-a37e-4318c1939c7c" providerId="ADAL" clId="{4CEA0A3F-F38B-40EB-9CE1-7F759110D958}" dt="2023-04-03T12:08:06.771" v="3824" actId="478"/>
          <ac:spMkLst>
            <pc:docMk/>
            <pc:sldMk cId="3047282488" sldId="328"/>
            <ac:spMk id="379" creationId="{00000000-0000-0000-0000-000000000000}"/>
          </ac:spMkLst>
        </pc:spChg>
        <pc:grpChg chg="add mod">
          <ac:chgData name="110AB0027@cc.ntut.edu.tw" userId="7e7a92c8-01be-4a4e-a37e-4318c1939c7c" providerId="ADAL" clId="{4CEA0A3F-F38B-40EB-9CE1-7F759110D958}" dt="2023-04-01T09:00:01.136" v="1093" actId="164"/>
          <ac:grpSpMkLst>
            <pc:docMk/>
            <pc:sldMk cId="3047282488" sldId="328"/>
            <ac:grpSpMk id="3" creationId="{E8BCB78A-5709-41B0-ADB8-FBAE1002B579}"/>
          </ac:grpSpMkLst>
        </pc:grpChg>
        <pc:grpChg chg="add mod">
          <ac:chgData name="110AB0027@cc.ntut.edu.tw" userId="7e7a92c8-01be-4a4e-a37e-4318c1939c7c" providerId="ADAL" clId="{4CEA0A3F-F38B-40EB-9CE1-7F759110D958}" dt="2023-04-01T09:01:30.203" v="1099" actId="164"/>
          <ac:grpSpMkLst>
            <pc:docMk/>
            <pc:sldMk cId="3047282488" sldId="328"/>
            <ac:grpSpMk id="4" creationId="{BF2F2F7B-9F08-49BD-893B-2591BF0A6C01}"/>
          </ac:grpSpMkLst>
        </pc:grpChg>
        <pc:grpChg chg="add mod">
          <ac:chgData name="110AB0027@cc.ntut.edu.tw" userId="7e7a92c8-01be-4a4e-a37e-4318c1939c7c" providerId="ADAL" clId="{4CEA0A3F-F38B-40EB-9CE1-7F759110D958}" dt="2023-04-01T09:01:35.131" v="1100" actId="1076"/>
          <ac:grpSpMkLst>
            <pc:docMk/>
            <pc:sldMk cId="3047282488" sldId="328"/>
            <ac:grpSpMk id="5" creationId="{DC523FCF-203A-4B2A-A849-9B329B44CEB6}"/>
          </ac:grpSpMkLst>
        </pc:grpChg>
        <pc:grpChg chg="add del mod">
          <ac:chgData name="110AB0027@cc.ntut.edu.tw" userId="7e7a92c8-01be-4a4e-a37e-4318c1939c7c" providerId="ADAL" clId="{4CEA0A3F-F38B-40EB-9CE1-7F759110D958}" dt="2023-04-01T07:17:14.554" v="631" actId="21"/>
          <ac:grpSpMkLst>
            <pc:docMk/>
            <pc:sldMk cId="3047282488" sldId="328"/>
            <ac:grpSpMk id="10" creationId="{56E65E43-574A-4F97-A453-CF9A2FA7E48A}"/>
          </ac:grpSpMkLst>
        </pc:grpChg>
        <pc:grpChg chg="add del mod">
          <ac:chgData name="110AB0027@cc.ntut.edu.tw" userId="7e7a92c8-01be-4a4e-a37e-4318c1939c7c" providerId="ADAL" clId="{4CEA0A3F-F38B-40EB-9CE1-7F759110D958}" dt="2023-04-01T07:57:50.840" v="794" actId="478"/>
          <ac:grpSpMkLst>
            <pc:docMk/>
            <pc:sldMk cId="3047282488" sldId="328"/>
            <ac:grpSpMk id="18" creationId="{5FE4BAB0-BED1-466F-B493-5E2C3D732622}"/>
          </ac:grpSpMkLst>
        </pc:grpChg>
        <pc:grpChg chg="add del mod">
          <ac:chgData name="110AB0027@cc.ntut.edu.tw" userId="7e7a92c8-01be-4a4e-a37e-4318c1939c7c" providerId="ADAL" clId="{4CEA0A3F-F38B-40EB-9CE1-7F759110D958}" dt="2023-04-01T07:44:34.936" v="714" actId="165"/>
          <ac:grpSpMkLst>
            <pc:docMk/>
            <pc:sldMk cId="3047282488" sldId="328"/>
            <ac:grpSpMk id="23" creationId="{30742A85-C851-40BC-B1F7-52A82C93BFAB}"/>
          </ac:grpSpMkLst>
        </pc:grpChg>
        <pc:graphicFrameChg chg="add del mod modGraphic">
          <ac:chgData name="110AB0027@cc.ntut.edu.tw" userId="7e7a92c8-01be-4a4e-a37e-4318c1939c7c" providerId="ADAL" clId="{4CEA0A3F-F38B-40EB-9CE1-7F759110D958}" dt="2023-04-01T07:02:13.217" v="585" actId="478"/>
          <ac:graphicFrameMkLst>
            <pc:docMk/>
            <pc:sldMk cId="3047282488" sldId="328"/>
            <ac:graphicFrameMk id="3" creationId="{C97084AD-CE91-45AD-A8A2-996D05E3B3CB}"/>
          </ac:graphicFrameMkLst>
        </pc:graphicFrameChg>
        <pc:picChg chg="add mod">
          <ac:chgData name="110AB0027@cc.ntut.edu.tw" userId="7e7a92c8-01be-4a4e-a37e-4318c1939c7c" providerId="ADAL" clId="{4CEA0A3F-F38B-40EB-9CE1-7F759110D958}" dt="2023-04-01T07:14:50.394" v="606" actId="164"/>
          <ac:picMkLst>
            <pc:docMk/>
            <pc:sldMk cId="3047282488" sldId="328"/>
            <ac:picMk id="8" creationId="{104326A1-F393-41DA-977D-2822DF7F41A1}"/>
          </ac:picMkLst>
        </pc:picChg>
        <pc:picChg chg="add del mod ord topLvl modCrop">
          <ac:chgData name="110AB0027@cc.ntut.edu.tw" userId="7e7a92c8-01be-4a4e-a37e-4318c1939c7c" providerId="ADAL" clId="{4CEA0A3F-F38B-40EB-9CE1-7F759110D958}" dt="2023-04-01T07:49:06.909" v="741"/>
          <ac:picMkLst>
            <pc:docMk/>
            <pc:sldMk cId="3047282488" sldId="328"/>
            <ac:picMk id="20" creationId="{2DE13344-3141-4D79-8420-90C0D75CDDBE}"/>
          </ac:picMkLst>
        </pc:picChg>
        <pc:picChg chg="mod">
          <ac:chgData name="110AB0027@cc.ntut.edu.tw" userId="7e7a92c8-01be-4a4e-a37e-4318c1939c7c" providerId="ADAL" clId="{4CEA0A3F-F38B-40EB-9CE1-7F759110D958}" dt="2023-04-01T07:42:49.343" v="704"/>
          <ac:picMkLst>
            <pc:docMk/>
            <pc:sldMk cId="3047282488" sldId="328"/>
            <ac:picMk id="24" creationId="{D7CC79C9-CDB1-4526-A648-5B6104CE0979}"/>
          </ac:picMkLst>
        </pc:picChg>
        <pc:picChg chg="del mod ord">
          <ac:chgData name="110AB0027@cc.ntut.edu.tw" userId="7e7a92c8-01be-4a4e-a37e-4318c1939c7c" providerId="ADAL" clId="{4CEA0A3F-F38B-40EB-9CE1-7F759110D958}" dt="2023-04-01T07:49:47.052" v="745" actId="21"/>
          <ac:picMkLst>
            <pc:docMk/>
            <pc:sldMk cId="3047282488" sldId="328"/>
            <ac:picMk id="26" creationId="{7C55F047-4EF6-4E9D-9778-48BA179E08F9}"/>
          </ac:picMkLst>
        </pc:picChg>
        <pc:picChg chg="add del mod">
          <ac:chgData name="110AB0027@cc.ntut.edu.tw" userId="7e7a92c8-01be-4a4e-a37e-4318c1939c7c" providerId="ADAL" clId="{4CEA0A3F-F38B-40EB-9CE1-7F759110D958}" dt="2023-04-01T08:59:38.306" v="1090" actId="164"/>
          <ac:picMkLst>
            <pc:docMk/>
            <pc:sldMk cId="3047282488" sldId="328"/>
            <ac:picMk id="32" creationId="{A3D3F1DF-DC7C-4012-9CC5-96B928AAC825}"/>
          </ac:picMkLst>
        </pc:picChg>
        <pc:cxnChg chg="add mod">
          <ac:chgData name="110AB0027@cc.ntut.edu.tw" userId="7e7a92c8-01be-4a4e-a37e-4318c1939c7c" providerId="ADAL" clId="{4CEA0A3F-F38B-40EB-9CE1-7F759110D958}" dt="2023-04-01T07:30:00.091" v="656" actId="164"/>
          <ac:cxnSpMkLst>
            <pc:docMk/>
            <pc:sldMk cId="3047282488" sldId="328"/>
            <ac:cxnSpMk id="14" creationId="{50C64C3C-824B-41A6-8F55-DE1F8B2F4ECC}"/>
          </ac:cxnSpMkLst>
        </pc:cxnChg>
        <pc:cxnChg chg="add mod">
          <ac:chgData name="110AB0027@cc.ntut.edu.tw" userId="7e7a92c8-01be-4a4e-a37e-4318c1939c7c" providerId="ADAL" clId="{4CEA0A3F-F38B-40EB-9CE1-7F759110D958}" dt="2023-04-01T07:30:00.091" v="656" actId="164"/>
          <ac:cxnSpMkLst>
            <pc:docMk/>
            <pc:sldMk cId="3047282488" sldId="328"/>
            <ac:cxnSpMk id="16" creationId="{94B47111-3E09-420B-9D5C-92BC9234036F}"/>
          </ac:cxnSpMkLst>
        </pc:cxnChg>
        <pc:cxnChg chg="add mod ord">
          <ac:chgData name="110AB0027@cc.ntut.edu.tw" userId="7e7a92c8-01be-4a4e-a37e-4318c1939c7c" providerId="ADAL" clId="{4CEA0A3F-F38B-40EB-9CE1-7F759110D958}" dt="2023-04-01T09:01:49.705" v="1101" actId="14100"/>
          <ac:cxnSpMkLst>
            <pc:docMk/>
            <pc:sldMk cId="3047282488" sldId="328"/>
            <ac:cxnSpMk id="35" creationId="{979D832D-B121-44C2-99F9-CD58894FE24D}"/>
          </ac:cxnSpMkLst>
        </pc:cxnChg>
        <pc:cxnChg chg="add mod ord">
          <ac:chgData name="110AB0027@cc.ntut.edu.tw" userId="7e7a92c8-01be-4a4e-a37e-4318c1939c7c" providerId="ADAL" clId="{4CEA0A3F-F38B-40EB-9CE1-7F759110D958}" dt="2023-04-01T09:01:30.203" v="1099" actId="164"/>
          <ac:cxnSpMkLst>
            <pc:docMk/>
            <pc:sldMk cId="3047282488" sldId="328"/>
            <ac:cxnSpMk id="37" creationId="{ADBCB687-D216-464A-AC57-BEDA5CE1CC00}"/>
          </ac:cxnSpMkLst>
        </pc:cxnChg>
      </pc:sldChg>
      <pc:sldChg chg="addSp delSp modSp add del mod">
        <pc:chgData name="110AB0027@cc.ntut.edu.tw" userId="7e7a92c8-01be-4a4e-a37e-4318c1939c7c" providerId="ADAL" clId="{4CEA0A3F-F38B-40EB-9CE1-7F759110D958}" dt="2023-04-03T12:07:58.016" v="3822" actId="12788"/>
        <pc:sldMkLst>
          <pc:docMk/>
          <pc:sldMk cId="2337628657" sldId="329"/>
        </pc:sldMkLst>
        <pc:spChg chg="add del mod">
          <ac:chgData name="110AB0027@cc.ntut.edu.tw" userId="7e7a92c8-01be-4a4e-a37e-4318c1939c7c" providerId="ADAL" clId="{4CEA0A3F-F38B-40EB-9CE1-7F759110D958}" dt="2023-04-01T08:27:18.587" v="924" actId="21"/>
          <ac:spMkLst>
            <pc:docMk/>
            <pc:sldMk cId="2337628657" sldId="329"/>
            <ac:spMk id="2" creationId="{FEB320E8-F471-4EE1-A2E1-55E2BA65269A}"/>
          </ac:spMkLst>
        </pc:spChg>
        <pc:spChg chg="mod">
          <ac:chgData name="110AB0027@cc.ntut.edu.tw" userId="7e7a92c8-01be-4a4e-a37e-4318c1939c7c" providerId="ADAL" clId="{4CEA0A3F-F38B-40EB-9CE1-7F759110D958}" dt="2023-04-01T07:17:16.081" v="632"/>
          <ac:spMkLst>
            <pc:docMk/>
            <pc:sldMk cId="2337628657" sldId="329"/>
            <ac:spMk id="4" creationId="{53C5D44E-3B42-47BC-9347-13DC09E4843C}"/>
          </ac:spMkLst>
        </pc:spChg>
        <pc:spChg chg="add del mod">
          <ac:chgData name="110AB0027@cc.ntut.edu.tw" userId="7e7a92c8-01be-4a4e-a37e-4318c1939c7c" providerId="ADAL" clId="{4CEA0A3F-F38B-40EB-9CE1-7F759110D958}" dt="2023-04-01T08:33:06.181" v="961"/>
          <ac:spMkLst>
            <pc:docMk/>
            <pc:sldMk cId="2337628657" sldId="329"/>
            <ac:spMk id="8" creationId="{ABC3FF39-B21A-4B09-A788-C8816AEF3202}"/>
          </ac:spMkLst>
        </pc:spChg>
        <pc:spChg chg="add del mod">
          <ac:chgData name="110AB0027@cc.ntut.edu.tw" userId="7e7a92c8-01be-4a4e-a37e-4318c1939c7c" providerId="ADAL" clId="{4CEA0A3F-F38B-40EB-9CE1-7F759110D958}" dt="2023-04-01T08:33:11.321" v="964" actId="478"/>
          <ac:spMkLst>
            <pc:docMk/>
            <pc:sldMk cId="2337628657" sldId="329"/>
            <ac:spMk id="9" creationId="{A2602354-F27A-4AE2-A4F8-D668952F8A7B}"/>
          </ac:spMkLst>
        </pc:spChg>
        <pc:spChg chg="add mod">
          <ac:chgData name="110AB0027@cc.ntut.edu.tw" userId="7e7a92c8-01be-4a4e-a37e-4318c1939c7c" providerId="ADAL" clId="{4CEA0A3F-F38B-40EB-9CE1-7F759110D958}" dt="2023-04-03T11:56:32.926" v="3632" actId="2711"/>
          <ac:spMkLst>
            <pc:docMk/>
            <pc:sldMk cId="2337628657" sldId="329"/>
            <ac:spMk id="10" creationId="{4BD5B4B4-AC86-4060-B6FF-EF2C5347765F}"/>
          </ac:spMkLst>
        </pc:spChg>
        <pc:spChg chg="add del mod">
          <ac:chgData name="110AB0027@cc.ntut.edu.tw" userId="7e7a92c8-01be-4a4e-a37e-4318c1939c7c" providerId="ADAL" clId="{4CEA0A3F-F38B-40EB-9CE1-7F759110D958}" dt="2023-04-03T12:07:49.873" v="3819" actId="478"/>
          <ac:spMkLst>
            <pc:docMk/>
            <pc:sldMk cId="2337628657" sldId="329"/>
            <ac:spMk id="11" creationId="{0EC2F6C4-2823-4270-878A-9E5502694BA0}"/>
          </ac:spMkLst>
        </pc:spChg>
        <pc:spChg chg="add mod">
          <ac:chgData name="110AB0027@cc.ntut.edu.tw" userId="7e7a92c8-01be-4a4e-a37e-4318c1939c7c" providerId="ADAL" clId="{4CEA0A3F-F38B-40EB-9CE1-7F759110D958}" dt="2023-04-03T11:58:45.325" v="3655" actId="255"/>
          <ac:spMkLst>
            <pc:docMk/>
            <pc:sldMk cId="2337628657" sldId="329"/>
            <ac:spMk id="12" creationId="{C33BC951-43D8-433A-92C3-4337758206EF}"/>
          </ac:spMkLst>
        </pc:spChg>
        <pc:spChg chg="add mod">
          <ac:chgData name="110AB0027@cc.ntut.edu.tw" userId="7e7a92c8-01be-4a4e-a37e-4318c1939c7c" providerId="ADAL" clId="{4CEA0A3F-F38B-40EB-9CE1-7F759110D958}" dt="2023-04-03T11:59:30.356" v="3656" actId="2711"/>
          <ac:spMkLst>
            <pc:docMk/>
            <pc:sldMk cId="2337628657" sldId="329"/>
            <ac:spMk id="13" creationId="{B25DD15F-414F-467A-B82F-E96783833F4D}"/>
          </ac:spMkLst>
        </pc:spChg>
        <pc:spChg chg="add mod">
          <ac:chgData name="110AB0027@cc.ntut.edu.tw" userId="7e7a92c8-01be-4a4e-a37e-4318c1939c7c" providerId="ADAL" clId="{4CEA0A3F-F38B-40EB-9CE1-7F759110D958}" dt="2023-04-03T11:59:41.310" v="3657" actId="255"/>
          <ac:spMkLst>
            <pc:docMk/>
            <pc:sldMk cId="2337628657" sldId="329"/>
            <ac:spMk id="14" creationId="{E1A900DF-D685-45FC-B6DB-947C00314C05}"/>
          </ac:spMkLst>
        </pc:spChg>
        <pc:spChg chg="add mod ord">
          <ac:chgData name="110AB0027@cc.ntut.edu.tw" userId="7e7a92c8-01be-4a4e-a37e-4318c1939c7c" providerId="ADAL" clId="{4CEA0A3F-F38B-40EB-9CE1-7F759110D958}" dt="2023-04-01T08:51:46.141" v="1077" actId="1076"/>
          <ac:spMkLst>
            <pc:docMk/>
            <pc:sldMk cId="2337628657" sldId="329"/>
            <ac:spMk id="17" creationId="{F69CAB59-F47D-463B-892C-A12BB6B12339}"/>
          </ac:spMkLst>
        </pc:spChg>
        <pc:spChg chg="add mod">
          <ac:chgData name="110AB0027@cc.ntut.edu.tw" userId="7e7a92c8-01be-4a4e-a37e-4318c1939c7c" providerId="ADAL" clId="{4CEA0A3F-F38B-40EB-9CE1-7F759110D958}" dt="2023-04-03T12:07:58.016" v="3822" actId="12788"/>
          <ac:spMkLst>
            <pc:docMk/>
            <pc:sldMk cId="2337628657" sldId="329"/>
            <ac:spMk id="19" creationId="{D417F9AD-41FA-4629-BFD3-E717ADA10284}"/>
          </ac:spMkLst>
        </pc:spChg>
        <pc:spChg chg="del mod">
          <ac:chgData name="110AB0027@cc.ntut.edu.tw" userId="7e7a92c8-01be-4a4e-a37e-4318c1939c7c" providerId="ADAL" clId="{4CEA0A3F-F38B-40EB-9CE1-7F759110D958}" dt="2023-04-01T08:33:07.589" v="962" actId="478"/>
          <ac:spMkLst>
            <pc:docMk/>
            <pc:sldMk cId="2337628657" sldId="329"/>
            <ac:spMk id="379" creationId="{00000000-0000-0000-0000-000000000000}"/>
          </ac:spMkLst>
        </pc:spChg>
        <pc:grpChg chg="add del mod">
          <ac:chgData name="110AB0027@cc.ntut.edu.tw" userId="7e7a92c8-01be-4a4e-a37e-4318c1939c7c" providerId="ADAL" clId="{4CEA0A3F-F38B-40EB-9CE1-7F759110D958}" dt="2023-04-01T08:24:37.309" v="900" actId="478"/>
          <ac:grpSpMkLst>
            <pc:docMk/>
            <pc:sldMk cId="2337628657" sldId="329"/>
            <ac:grpSpMk id="3" creationId="{CC964397-E723-4C08-826C-15FE8E9A625E}"/>
          </ac:grpSpMkLst>
        </pc:grpChg>
        <pc:grpChg chg="add mod">
          <ac:chgData name="110AB0027@cc.ntut.edu.tw" userId="7e7a92c8-01be-4a4e-a37e-4318c1939c7c" providerId="ADAL" clId="{4CEA0A3F-F38B-40EB-9CE1-7F759110D958}" dt="2023-04-03T11:58:32.640" v="3654" actId="14100"/>
          <ac:grpSpMkLst>
            <pc:docMk/>
            <pc:sldMk cId="2337628657" sldId="329"/>
            <ac:grpSpMk id="15" creationId="{304DC793-3DA9-4EE4-873B-E358103FF445}"/>
          </ac:grpSpMkLst>
        </pc:grpChg>
        <pc:grpChg chg="add mod">
          <ac:chgData name="110AB0027@cc.ntut.edu.tw" userId="7e7a92c8-01be-4a4e-a37e-4318c1939c7c" providerId="ADAL" clId="{4CEA0A3F-F38B-40EB-9CE1-7F759110D958}" dt="2023-04-03T11:56:43.409" v="3635" actId="20578"/>
          <ac:grpSpMkLst>
            <pc:docMk/>
            <pc:sldMk cId="2337628657" sldId="329"/>
            <ac:grpSpMk id="16" creationId="{570B2A12-9AC0-4663-8539-A91BE5F4E362}"/>
          </ac:grpSpMkLst>
        </pc:grpChg>
        <pc:grpChg chg="add mod">
          <ac:chgData name="110AB0027@cc.ntut.edu.tw" userId="7e7a92c8-01be-4a4e-a37e-4318c1939c7c" providerId="ADAL" clId="{4CEA0A3F-F38B-40EB-9CE1-7F759110D958}" dt="2023-04-01T08:51:46.141" v="1077" actId="1076"/>
          <ac:grpSpMkLst>
            <pc:docMk/>
            <pc:sldMk cId="2337628657" sldId="329"/>
            <ac:grpSpMk id="18" creationId="{FD7E28EF-57EF-46F7-B6B0-3FE8D8E267BF}"/>
          </ac:grpSpMkLst>
        </pc:grpChg>
        <pc:picChg chg="mod">
          <ac:chgData name="110AB0027@cc.ntut.edu.tw" userId="7e7a92c8-01be-4a4e-a37e-4318c1939c7c" providerId="ADAL" clId="{4CEA0A3F-F38B-40EB-9CE1-7F759110D958}" dt="2023-04-01T07:17:16.081" v="632"/>
          <ac:picMkLst>
            <pc:docMk/>
            <pc:sldMk cId="2337628657" sldId="329"/>
            <ac:picMk id="5" creationId="{6ED86514-AB84-4CFE-9D61-F5A562E356A4}"/>
          </ac:picMkLst>
        </pc:picChg>
        <pc:picChg chg="add del mod">
          <ac:chgData name="110AB0027@cc.ntut.edu.tw" userId="7e7a92c8-01be-4a4e-a37e-4318c1939c7c" providerId="ADAL" clId="{4CEA0A3F-F38B-40EB-9CE1-7F759110D958}" dt="2023-04-01T08:32:39.402" v="945" actId="478"/>
          <ac:picMkLst>
            <pc:docMk/>
            <pc:sldMk cId="2337628657" sldId="329"/>
            <ac:picMk id="6" creationId="{E667C0B8-A042-4D1A-BCF7-32BF97CF0261}"/>
          </ac:picMkLst>
        </pc:picChg>
        <pc:picChg chg="add mod">
          <ac:chgData name="110AB0027@cc.ntut.edu.tw" userId="7e7a92c8-01be-4a4e-a37e-4318c1939c7c" providerId="ADAL" clId="{4CEA0A3F-F38B-40EB-9CE1-7F759110D958}" dt="2023-04-01T08:51:46.141" v="1077" actId="1076"/>
          <ac:picMkLst>
            <pc:docMk/>
            <pc:sldMk cId="2337628657" sldId="329"/>
            <ac:picMk id="1026" creationId="{CEB9C424-7980-4E8B-B5CF-20E7E882C5FD}"/>
          </ac:picMkLst>
        </pc:picChg>
        <pc:picChg chg="add mod">
          <ac:chgData name="110AB0027@cc.ntut.edu.tw" userId="7e7a92c8-01be-4a4e-a37e-4318c1939c7c" providerId="ADAL" clId="{4CEA0A3F-F38B-40EB-9CE1-7F759110D958}" dt="2023-04-01T08:54:03.533" v="1084" actId="1076"/>
          <ac:picMkLst>
            <pc:docMk/>
            <pc:sldMk cId="2337628657" sldId="329"/>
            <ac:picMk id="1028" creationId="{760A6F70-D652-44C5-957E-7B8A446451BC}"/>
          </ac:picMkLst>
        </pc:picChg>
      </pc:sldChg>
      <pc:sldChg chg="addSp delSp modSp add del mod">
        <pc:chgData name="110AB0027@cc.ntut.edu.tw" userId="7e7a92c8-01be-4a4e-a37e-4318c1939c7c" providerId="ADAL" clId="{4CEA0A3F-F38B-40EB-9CE1-7F759110D958}" dt="2023-04-06T06:29:14.487" v="4563" actId="47"/>
        <pc:sldMkLst>
          <pc:docMk/>
          <pc:sldMk cId="1576284071" sldId="330"/>
        </pc:sldMkLst>
        <pc:spChg chg="add mod">
          <ac:chgData name="110AB0027@cc.ntut.edu.tw" userId="7e7a92c8-01be-4a4e-a37e-4318c1939c7c" providerId="ADAL" clId="{4CEA0A3F-F38B-40EB-9CE1-7F759110D958}" dt="2023-04-03T11:57:54.845" v="3648" actId="2711"/>
          <ac:spMkLst>
            <pc:docMk/>
            <pc:sldMk cId="1576284071" sldId="330"/>
            <ac:spMk id="2" creationId="{EDF63788-1A9B-4DD6-89F9-33721B407BCD}"/>
          </ac:spMkLst>
        </pc:spChg>
        <pc:spChg chg="add mod">
          <ac:chgData name="110AB0027@cc.ntut.edu.tw" userId="7e7a92c8-01be-4a4e-a37e-4318c1939c7c" providerId="ADAL" clId="{4CEA0A3F-F38B-40EB-9CE1-7F759110D958}" dt="2023-04-03T12:08:41.661" v="3834" actId="12788"/>
          <ac:spMkLst>
            <pc:docMk/>
            <pc:sldMk cId="1576284071" sldId="330"/>
            <ac:spMk id="5" creationId="{088D24D3-E73C-4531-8046-F406E0EAAA79}"/>
          </ac:spMkLst>
        </pc:spChg>
        <pc:spChg chg="add del mod">
          <ac:chgData name="110AB0027@cc.ntut.edu.tw" userId="7e7a92c8-01be-4a4e-a37e-4318c1939c7c" providerId="ADAL" clId="{4CEA0A3F-F38B-40EB-9CE1-7F759110D958}" dt="2023-04-03T12:08:35.331" v="3832" actId="478"/>
          <ac:spMkLst>
            <pc:docMk/>
            <pc:sldMk cId="1576284071" sldId="330"/>
            <ac:spMk id="6" creationId="{CBC85F35-22A2-4AAC-99AF-FA3440058CC1}"/>
          </ac:spMkLst>
        </pc:spChg>
        <pc:spChg chg="del mod">
          <ac:chgData name="110AB0027@cc.ntut.edu.tw" userId="7e7a92c8-01be-4a4e-a37e-4318c1939c7c" providerId="ADAL" clId="{4CEA0A3F-F38B-40EB-9CE1-7F759110D958}" dt="2023-04-03T12:08:33.466" v="3831" actId="478"/>
          <ac:spMkLst>
            <pc:docMk/>
            <pc:sldMk cId="1576284071" sldId="330"/>
            <ac:spMk id="379" creationId="{00000000-0000-0000-0000-000000000000}"/>
          </ac:spMkLst>
        </pc:spChg>
        <pc:grpChg chg="del">
          <ac:chgData name="110AB0027@cc.ntut.edu.tw" userId="7e7a92c8-01be-4a4e-a37e-4318c1939c7c" providerId="ADAL" clId="{4CEA0A3F-F38B-40EB-9CE1-7F759110D958}" dt="2023-04-01T09:03:39.950" v="1146" actId="478"/>
          <ac:grpSpMkLst>
            <pc:docMk/>
            <pc:sldMk cId="1576284071" sldId="330"/>
            <ac:grpSpMk id="3" creationId="{CC964397-E723-4C08-826C-15FE8E9A625E}"/>
          </ac:grpSpMkLst>
        </pc:grpChg>
        <pc:picChg chg="add mod">
          <ac:chgData name="110AB0027@cc.ntut.edu.tw" userId="7e7a92c8-01be-4a4e-a37e-4318c1939c7c" providerId="ADAL" clId="{4CEA0A3F-F38B-40EB-9CE1-7F759110D958}" dt="2023-04-01T12:39:50.918" v="1384" actId="1076"/>
          <ac:picMkLst>
            <pc:docMk/>
            <pc:sldMk cId="1576284071" sldId="330"/>
            <ac:picMk id="4" creationId="{DB80335F-7135-45EA-A62D-228A598F0063}"/>
          </ac:picMkLst>
        </pc:picChg>
        <pc:picChg chg="del">
          <ac:chgData name="110AB0027@cc.ntut.edu.tw" userId="7e7a92c8-01be-4a4e-a37e-4318c1939c7c" providerId="ADAL" clId="{4CEA0A3F-F38B-40EB-9CE1-7F759110D958}" dt="2023-04-01T08:58:47.852" v="1085" actId="478"/>
          <ac:picMkLst>
            <pc:docMk/>
            <pc:sldMk cId="1576284071" sldId="330"/>
            <ac:picMk id="6" creationId="{E667C0B8-A042-4D1A-BCF7-32BF97CF0261}"/>
          </ac:picMkLst>
        </pc:picChg>
      </pc:sldChg>
      <pc:sldChg chg="addSp delSp modSp add del mod">
        <pc:chgData name="110AB0027@cc.ntut.edu.tw" userId="7e7a92c8-01be-4a4e-a37e-4318c1939c7c" providerId="ADAL" clId="{4CEA0A3F-F38B-40EB-9CE1-7F759110D958}" dt="2023-04-01T12:36:49.056" v="1361" actId="47"/>
        <pc:sldMkLst>
          <pc:docMk/>
          <pc:sldMk cId="1637797801" sldId="331"/>
        </pc:sldMkLst>
        <pc:spChg chg="mod">
          <ac:chgData name="110AB0027@cc.ntut.edu.tw" userId="7e7a92c8-01be-4a4e-a37e-4318c1939c7c" providerId="ADAL" clId="{4CEA0A3F-F38B-40EB-9CE1-7F759110D958}" dt="2023-04-01T09:53:56.113" v="1249" actId="207"/>
          <ac:spMkLst>
            <pc:docMk/>
            <pc:sldMk cId="1637797801" sldId="331"/>
            <ac:spMk id="2" creationId="{EDF63788-1A9B-4DD6-89F9-33721B407BCD}"/>
          </ac:spMkLst>
        </pc:spChg>
        <pc:spChg chg="add del mod">
          <ac:chgData name="110AB0027@cc.ntut.edu.tw" userId="7e7a92c8-01be-4a4e-a37e-4318c1939c7c" providerId="ADAL" clId="{4CEA0A3F-F38B-40EB-9CE1-7F759110D958}" dt="2023-04-01T09:41:14.517" v="1207" actId="478"/>
          <ac:spMkLst>
            <pc:docMk/>
            <pc:sldMk cId="1637797801" sldId="331"/>
            <ac:spMk id="3" creationId="{52EA5CC8-7201-4732-80CA-A1F8FEBD0A56}"/>
          </ac:spMkLst>
        </pc:spChg>
        <pc:spChg chg="add mod">
          <ac:chgData name="110AB0027@cc.ntut.edu.tw" userId="7e7a92c8-01be-4a4e-a37e-4318c1939c7c" providerId="ADAL" clId="{4CEA0A3F-F38B-40EB-9CE1-7F759110D958}" dt="2023-04-01T09:42:24.584" v="1213" actId="1076"/>
          <ac:spMkLst>
            <pc:docMk/>
            <pc:sldMk cId="1637797801" sldId="331"/>
            <ac:spMk id="6" creationId="{9D3DF67D-4591-447A-A674-891385D99494}"/>
          </ac:spMkLst>
        </pc:spChg>
        <pc:spChg chg="mod">
          <ac:chgData name="110AB0027@cc.ntut.edu.tw" userId="7e7a92c8-01be-4a4e-a37e-4318c1939c7c" providerId="ADAL" clId="{4CEA0A3F-F38B-40EB-9CE1-7F759110D958}" dt="2023-04-01T09:17:57.229" v="1167" actId="12788"/>
          <ac:spMkLst>
            <pc:docMk/>
            <pc:sldMk cId="1637797801" sldId="331"/>
            <ac:spMk id="379" creationId="{00000000-0000-0000-0000-000000000000}"/>
          </ac:spMkLst>
        </pc:spChg>
        <pc:picChg chg="add del mod">
          <ac:chgData name="110AB0027@cc.ntut.edu.tw" userId="7e7a92c8-01be-4a4e-a37e-4318c1939c7c" providerId="ADAL" clId="{4CEA0A3F-F38B-40EB-9CE1-7F759110D958}" dt="2023-04-01T12:32:25.042" v="1294" actId="478"/>
          <ac:picMkLst>
            <pc:docMk/>
            <pc:sldMk cId="1637797801" sldId="331"/>
            <ac:picMk id="1026" creationId="{09DBECD1-A1FE-46D3-8904-0038561D4489}"/>
          </ac:picMkLst>
        </pc:picChg>
      </pc:sldChg>
      <pc:sldChg chg="addSp delSp modSp add mod">
        <pc:chgData name="110AB0027@cc.ntut.edu.tw" userId="7e7a92c8-01be-4a4e-a37e-4318c1939c7c" providerId="ADAL" clId="{4CEA0A3F-F38B-40EB-9CE1-7F759110D958}" dt="2023-04-06T07:44:52.744" v="4849" actId="14100"/>
        <pc:sldMkLst>
          <pc:docMk/>
          <pc:sldMk cId="119124987" sldId="332"/>
        </pc:sldMkLst>
        <pc:spChg chg="mod">
          <ac:chgData name="110AB0027@cc.ntut.edu.tw" userId="7e7a92c8-01be-4a4e-a37e-4318c1939c7c" providerId="ADAL" clId="{4CEA0A3F-F38B-40EB-9CE1-7F759110D958}" dt="2023-04-06T07:43:06.386" v="4816" actId="21"/>
          <ac:spMkLst>
            <pc:docMk/>
            <pc:sldMk cId="119124987" sldId="332"/>
            <ac:spMk id="2" creationId="{EDF63788-1A9B-4DD6-89F9-33721B407BCD}"/>
          </ac:spMkLst>
        </pc:spChg>
        <pc:spChg chg="add mod">
          <ac:chgData name="110AB0027@cc.ntut.edu.tw" userId="7e7a92c8-01be-4a4e-a37e-4318c1939c7c" providerId="ADAL" clId="{4CEA0A3F-F38B-40EB-9CE1-7F759110D958}" dt="2023-04-06T07:44:14.548" v="4837" actId="1076"/>
          <ac:spMkLst>
            <pc:docMk/>
            <pc:sldMk cId="119124987" sldId="332"/>
            <ac:spMk id="3" creationId="{82990783-69FC-4490-A8C0-1CEECD5C49D6}"/>
          </ac:spMkLst>
        </pc:spChg>
        <pc:spChg chg="mod">
          <ac:chgData name="110AB0027@cc.ntut.edu.tw" userId="7e7a92c8-01be-4a4e-a37e-4318c1939c7c" providerId="ADAL" clId="{4CEA0A3F-F38B-40EB-9CE1-7F759110D958}" dt="2023-04-01T14:57:46.947" v="1883" actId="1076"/>
          <ac:spMkLst>
            <pc:docMk/>
            <pc:sldMk cId="119124987" sldId="332"/>
            <ac:spMk id="6" creationId="{9D3DF67D-4591-447A-A674-891385D99494}"/>
          </ac:spMkLst>
        </pc:spChg>
        <pc:spChg chg="add del">
          <ac:chgData name="110AB0027@cc.ntut.edu.tw" userId="7e7a92c8-01be-4a4e-a37e-4318c1939c7c" providerId="ADAL" clId="{4CEA0A3F-F38B-40EB-9CE1-7F759110D958}" dt="2023-04-03T12:08:46.209" v="3836" actId="22"/>
          <ac:spMkLst>
            <pc:docMk/>
            <pc:sldMk cId="119124987" sldId="332"/>
            <ac:spMk id="7" creationId="{C6CBCDA4-6B20-4409-87FF-B2806083F85C}"/>
          </ac:spMkLst>
        </pc:spChg>
        <pc:spChg chg="add mod">
          <ac:chgData name="110AB0027@cc.ntut.edu.tw" userId="7e7a92c8-01be-4a4e-a37e-4318c1939c7c" providerId="ADAL" clId="{4CEA0A3F-F38B-40EB-9CE1-7F759110D958}" dt="2023-04-03T12:09:13.957" v="3843" actId="12788"/>
          <ac:spMkLst>
            <pc:docMk/>
            <pc:sldMk cId="119124987" sldId="332"/>
            <ac:spMk id="8" creationId="{C3843601-E321-424F-A7AA-12403A3AB72D}"/>
          </ac:spMkLst>
        </pc:spChg>
        <pc:spChg chg="del mod">
          <ac:chgData name="110AB0027@cc.ntut.edu.tw" userId="7e7a92c8-01be-4a4e-a37e-4318c1939c7c" providerId="ADAL" clId="{4CEA0A3F-F38B-40EB-9CE1-7F759110D958}" dt="2023-04-03T12:09:06.133" v="3841" actId="478"/>
          <ac:spMkLst>
            <pc:docMk/>
            <pc:sldMk cId="119124987" sldId="332"/>
            <ac:spMk id="379" creationId="{00000000-0000-0000-0000-000000000000}"/>
          </ac:spMkLst>
        </pc:spChg>
        <pc:picChg chg="add del mod">
          <ac:chgData name="110AB0027@cc.ntut.edu.tw" userId="7e7a92c8-01be-4a4e-a37e-4318c1939c7c" providerId="ADAL" clId="{4CEA0A3F-F38B-40EB-9CE1-7F759110D958}" dt="2023-04-01T09:59:25.540" v="1269"/>
          <ac:picMkLst>
            <pc:docMk/>
            <pc:sldMk cId="119124987" sldId="332"/>
            <ac:picMk id="7" creationId="{4F3E91DA-1C1C-46D4-B87B-4CAAAD06EA7B}"/>
          </ac:picMkLst>
        </pc:picChg>
        <pc:picChg chg="add del mod">
          <ac:chgData name="110AB0027@cc.ntut.edu.tw" userId="7e7a92c8-01be-4a4e-a37e-4318c1939c7c" providerId="ADAL" clId="{4CEA0A3F-F38B-40EB-9CE1-7F759110D958}" dt="2023-04-01T12:39:31.748" v="1382" actId="21"/>
          <ac:picMkLst>
            <pc:docMk/>
            <pc:sldMk cId="119124987" sldId="332"/>
            <ac:picMk id="7" creationId="{7B30D98A-391B-4738-AC7E-F7069A56E32B}"/>
          </ac:picMkLst>
        </pc:picChg>
        <pc:picChg chg="add mod">
          <ac:chgData name="110AB0027@cc.ntut.edu.tw" userId="7e7a92c8-01be-4a4e-a37e-4318c1939c7c" providerId="ADAL" clId="{4CEA0A3F-F38B-40EB-9CE1-7F759110D958}" dt="2023-04-01T12:19:22.285" v="1279" actId="1076"/>
          <ac:picMkLst>
            <pc:docMk/>
            <pc:sldMk cId="119124987" sldId="332"/>
            <ac:picMk id="1026" creationId="{B67AB8DB-5D9D-4B80-B6CF-B179698D33E9}"/>
          </ac:picMkLst>
        </pc:picChg>
        <pc:picChg chg="add del">
          <ac:chgData name="110AB0027@cc.ntut.edu.tw" userId="7e7a92c8-01be-4a4e-a37e-4318c1939c7c" providerId="ADAL" clId="{4CEA0A3F-F38B-40EB-9CE1-7F759110D958}" dt="2023-04-01T09:59:34.692" v="1271" actId="478"/>
          <ac:picMkLst>
            <pc:docMk/>
            <pc:sldMk cId="119124987" sldId="332"/>
            <ac:picMk id="1028" creationId="{EE9FE5BB-B623-4E93-B2CA-A6B01CF0893E}"/>
          </ac:picMkLst>
        </pc:picChg>
        <pc:picChg chg="add del mod">
          <ac:chgData name="110AB0027@cc.ntut.edu.tw" userId="7e7a92c8-01be-4a4e-a37e-4318c1939c7c" providerId="ADAL" clId="{4CEA0A3F-F38B-40EB-9CE1-7F759110D958}" dt="2023-04-01T12:42:37.301" v="1411" actId="478"/>
          <ac:picMkLst>
            <pc:docMk/>
            <pc:sldMk cId="119124987" sldId="332"/>
            <ac:picMk id="2050" creationId="{7B089DCA-9443-4352-8547-5BF701BE766B}"/>
          </ac:picMkLst>
        </pc:picChg>
        <pc:cxnChg chg="add mod">
          <ac:chgData name="110AB0027@cc.ntut.edu.tw" userId="7e7a92c8-01be-4a4e-a37e-4318c1939c7c" providerId="ADAL" clId="{4CEA0A3F-F38B-40EB-9CE1-7F759110D958}" dt="2023-04-06T07:44:46.143" v="4847" actId="14100"/>
          <ac:cxnSpMkLst>
            <pc:docMk/>
            <pc:sldMk cId="119124987" sldId="332"/>
            <ac:cxnSpMk id="5" creationId="{61409222-0F35-4060-9893-D394FCCAD7EE}"/>
          </ac:cxnSpMkLst>
        </pc:cxnChg>
        <pc:cxnChg chg="add mod">
          <ac:chgData name="110AB0027@cc.ntut.edu.tw" userId="7e7a92c8-01be-4a4e-a37e-4318c1939c7c" providerId="ADAL" clId="{4CEA0A3F-F38B-40EB-9CE1-7F759110D958}" dt="2023-04-06T07:44:49.206" v="4848" actId="14100"/>
          <ac:cxnSpMkLst>
            <pc:docMk/>
            <pc:sldMk cId="119124987" sldId="332"/>
            <ac:cxnSpMk id="9" creationId="{6B345645-0B96-4B0A-9EA8-56C5B54D405A}"/>
          </ac:cxnSpMkLst>
        </pc:cxnChg>
        <pc:cxnChg chg="add mod">
          <ac:chgData name="110AB0027@cc.ntut.edu.tw" userId="7e7a92c8-01be-4a4e-a37e-4318c1939c7c" providerId="ADAL" clId="{4CEA0A3F-F38B-40EB-9CE1-7F759110D958}" dt="2023-04-06T07:44:52.744" v="4849" actId="14100"/>
          <ac:cxnSpMkLst>
            <pc:docMk/>
            <pc:sldMk cId="119124987" sldId="332"/>
            <ac:cxnSpMk id="10" creationId="{057150C2-988F-4B3B-AAD6-8C292B2F7232}"/>
          </ac:cxnSpMkLst>
        </pc:cxnChg>
        <pc:cxnChg chg="add mod">
          <ac:chgData name="110AB0027@cc.ntut.edu.tw" userId="7e7a92c8-01be-4a4e-a37e-4318c1939c7c" providerId="ADAL" clId="{4CEA0A3F-F38B-40EB-9CE1-7F759110D958}" dt="2023-04-06T07:44:37.730" v="4846" actId="1582"/>
          <ac:cxnSpMkLst>
            <pc:docMk/>
            <pc:sldMk cId="119124987" sldId="332"/>
            <ac:cxnSpMk id="11" creationId="{A4BBA409-C6E4-4FCB-AED6-2B6DCD046F5F}"/>
          </ac:cxnSpMkLst>
        </pc:cxnChg>
      </pc:sldChg>
      <pc:sldChg chg="addSp delSp modSp add mod">
        <pc:chgData name="110AB0027@cc.ntut.edu.tw" userId="7e7a92c8-01be-4a4e-a37e-4318c1939c7c" providerId="ADAL" clId="{4CEA0A3F-F38B-40EB-9CE1-7F759110D958}" dt="2023-04-03T12:09:31.396" v="3846" actId="478"/>
        <pc:sldMkLst>
          <pc:docMk/>
          <pc:sldMk cId="616628822" sldId="333"/>
        </pc:sldMkLst>
        <pc:spChg chg="mod">
          <ac:chgData name="110AB0027@cc.ntut.edu.tw" userId="7e7a92c8-01be-4a4e-a37e-4318c1939c7c" providerId="ADAL" clId="{4CEA0A3F-F38B-40EB-9CE1-7F759110D958}" dt="2023-04-03T12:00:34.170" v="3658" actId="2711"/>
          <ac:spMkLst>
            <pc:docMk/>
            <pc:sldMk cId="616628822" sldId="333"/>
            <ac:spMk id="2" creationId="{EDF63788-1A9B-4DD6-89F9-33721B407BCD}"/>
          </ac:spMkLst>
        </pc:spChg>
        <pc:spChg chg="add mod">
          <ac:chgData name="110AB0027@cc.ntut.edu.tw" userId="7e7a92c8-01be-4a4e-a37e-4318c1939c7c" providerId="ADAL" clId="{4CEA0A3F-F38B-40EB-9CE1-7F759110D958}" dt="2023-04-01T14:27:06.008" v="1619" actId="1076"/>
          <ac:spMkLst>
            <pc:docMk/>
            <pc:sldMk cId="616628822" sldId="333"/>
            <ac:spMk id="3" creationId="{A6C7271C-DBFE-4E2A-A20A-89DC895F911E}"/>
          </ac:spMkLst>
        </pc:spChg>
        <pc:spChg chg="add del mod">
          <ac:chgData name="110AB0027@cc.ntut.edu.tw" userId="7e7a92c8-01be-4a4e-a37e-4318c1939c7c" providerId="ADAL" clId="{4CEA0A3F-F38B-40EB-9CE1-7F759110D958}" dt="2023-04-01T14:23:15.662" v="1523" actId="767"/>
          <ac:spMkLst>
            <pc:docMk/>
            <pc:sldMk cId="616628822" sldId="333"/>
            <ac:spMk id="5" creationId="{75914E7B-4024-48ED-A7BD-369786CC1A9C}"/>
          </ac:spMkLst>
        </pc:spChg>
        <pc:spChg chg="del mod">
          <ac:chgData name="110AB0027@cc.ntut.edu.tw" userId="7e7a92c8-01be-4a4e-a37e-4318c1939c7c" providerId="ADAL" clId="{4CEA0A3F-F38B-40EB-9CE1-7F759110D958}" dt="2023-04-01T14:47:42.709" v="1792" actId="478"/>
          <ac:spMkLst>
            <pc:docMk/>
            <pc:sldMk cId="616628822" sldId="333"/>
            <ac:spMk id="6" creationId="{9D3DF67D-4591-447A-A674-891385D99494}"/>
          </ac:spMkLst>
        </pc:spChg>
        <pc:spChg chg="add del mod">
          <ac:chgData name="110AB0027@cc.ntut.edu.tw" userId="7e7a92c8-01be-4a4e-a37e-4318c1939c7c" providerId="ADAL" clId="{4CEA0A3F-F38B-40EB-9CE1-7F759110D958}" dt="2023-04-03T12:09:31.396" v="3846" actId="478"/>
          <ac:spMkLst>
            <pc:docMk/>
            <pc:sldMk cId="616628822" sldId="333"/>
            <ac:spMk id="6" creationId="{A328ED51-5296-4C57-BA5D-B856D643CD93}"/>
          </ac:spMkLst>
        </pc:spChg>
        <pc:spChg chg="add del mod">
          <ac:chgData name="110AB0027@cc.ntut.edu.tw" userId="7e7a92c8-01be-4a4e-a37e-4318c1939c7c" providerId="ADAL" clId="{4CEA0A3F-F38B-40EB-9CE1-7F759110D958}" dt="2023-04-01T14:24:42.073" v="1557" actId="767"/>
          <ac:spMkLst>
            <pc:docMk/>
            <pc:sldMk cId="616628822" sldId="333"/>
            <ac:spMk id="7" creationId="{B662CE24-93C7-4183-85EA-47E0EC27EB7C}"/>
          </ac:spMkLst>
        </pc:spChg>
        <pc:spChg chg="add mod">
          <ac:chgData name="110AB0027@cc.ntut.edu.tw" userId="7e7a92c8-01be-4a4e-a37e-4318c1939c7c" providerId="ADAL" clId="{4CEA0A3F-F38B-40EB-9CE1-7F759110D958}" dt="2023-04-03T12:09:25.681" v="3844"/>
          <ac:spMkLst>
            <pc:docMk/>
            <pc:sldMk cId="616628822" sldId="333"/>
            <ac:spMk id="8" creationId="{3EEBC051-61D1-4FC3-B4D9-B0E953A7F0ED}"/>
          </ac:spMkLst>
        </pc:spChg>
        <pc:spChg chg="add del mod">
          <ac:chgData name="110AB0027@cc.ntut.edu.tw" userId="7e7a92c8-01be-4a4e-a37e-4318c1939c7c" providerId="ADAL" clId="{4CEA0A3F-F38B-40EB-9CE1-7F759110D958}" dt="2023-04-01T14:57:57.655" v="1884" actId="478"/>
          <ac:spMkLst>
            <pc:docMk/>
            <pc:sldMk cId="616628822" sldId="333"/>
            <ac:spMk id="11" creationId="{59A45128-C983-4DAE-A894-E149F0C958FF}"/>
          </ac:spMkLst>
        </pc:spChg>
        <pc:spChg chg="add mod">
          <ac:chgData name="110AB0027@cc.ntut.edu.tw" userId="7e7a92c8-01be-4a4e-a37e-4318c1939c7c" providerId="ADAL" clId="{4CEA0A3F-F38B-40EB-9CE1-7F759110D958}" dt="2023-04-01T14:57:57.994" v="1885"/>
          <ac:spMkLst>
            <pc:docMk/>
            <pc:sldMk cId="616628822" sldId="333"/>
            <ac:spMk id="12" creationId="{857BF96C-4C43-4CC8-BDC7-6A1581AC62A6}"/>
          </ac:spMkLst>
        </pc:spChg>
        <pc:spChg chg="del mod">
          <ac:chgData name="110AB0027@cc.ntut.edu.tw" userId="7e7a92c8-01be-4a4e-a37e-4318c1939c7c" providerId="ADAL" clId="{4CEA0A3F-F38B-40EB-9CE1-7F759110D958}" dt="2023-04-03T12:09:28.422" v="3845" actId="478"/>
          <ac:spMkLst>
            <pc:docMk/>
            <pc:sldMk cId="616628822" sldId="333"/>
            <ac:spMk id="379" creationId="{00000000-0000-0000-0000-000000000000}"/>
          </ac:spMkLst>
        </pc:spChg>
        <pc:grpChg chg="add mod">
          <ac:chgData name="110AB0027@cc.ntut.edu.tw" userId="7e7a92c8-01be-4a4e-a37e-4318c1939c7c" providerId="ADAL" clId="{4CEA0A3F-F38B-40EB-9CE1-7F759110D958}" dt="2023-04-01T14:27:13.529" v="1620" actId="1076"/>
          <ac:grpSpMkLst>
            <pc:docMk/>
            <pc:sldMk cId="616628822" sldId="333"/>
            <ac:grpSpMk id="4" creationId="{283CA294-5AA9-4DB4-AF5D-E03E45D95FFA}"/>
          </ac:grpSpMkLst>
        </pc:grpChg>
        <pc:picChg chg="del">
          <ac:chgData name="110AB0027@cc.ntut.edu.tw" userId="7e7a92c8-01be-4a4e-a37e-4318c1939c7c" providerId="ADAL" clId="{4CEA0A3F-F38B-40EB-9CE1-7F759110D958}" dt="2023-04-01T12:42:40.574" v="1412" actId="478"/>
          <ac:picMkLst>
            <pc:docMk/>
            <pc:sldMk cId="616628822" sldId="333"/>
            <ac:picMk id="1026" creationId="{B67AB8DB-5D9D-4B80-B6CF-B179698D33E9}"/>
          </ac:picMkLst>
        </pc:picChg>
        <pc:picChg chg="add del mod">
          <ac:chgData name="110AB0027@cc.ntut.edu.tw" userId="7e7a92c8-01be-4a4e-a37e-4318c1939c7c" providerId="ADAL" clId="{4CEA0A3F-F38B-40EB-9CE1-7F759110D958}" dt="2023-04-01T14:27:19.758" v="1621" actId="1076"/>
          <ac:picMkLst>
            <pc:docMk/>
            <pc:sldMk cId="616628822" sldId="333"/>
            <ac:picMk id="2050" creationId="{7B089DCA-9443-4352-8547-5BF701BE766B}"/>
          </ac:picMkLst>
        </pc:picChg>
      </pc:sldChg>
      <pc:sldChg chg="delSp modSp add del">
        <pc:chgData name="110AB0027@cc.ntut.edu.tw" userId="7e7a92c8-01be-4a4e-a37e-4318c1939c7c" providerId="ADAL" clId="{4CEA0A3F-F38B-40EB-9CE1-7F759110D958}" dt="2023-04-01T12:36:45.575" v="1360" actId="47"/>
        <pc:sldMkLst>
          <pc:docMk/>
          <pc:sldMk cId="1497980805" sldId="333"/>
        </pc:sldMkLst>
        <pc:picChg chg="del">
          <ac:chgData name="110AB0027@cc.ntut.edu.tw" userId="7e7a92c8-01be-4a4e-a37e-4318c1939c7c" providerId="ADAL" clId="{4CEA0A3F-F38B-40EB-9CE1-7F759110D958}" dt="2023-04-01T09:59:43.484" v="1275" actId="478"/>
          <ac:picMkLst>
            <pc:docMk/>
            <pc:sldMk cId="1497980805" sldId="333"/>
            <ac:picMk id="1026" creationId="{B67AB8DB-5D9D-4B80-B6CF-B179698D33E9}"/>
          </ac:picMkLst>
        </pc:picChg>
        <pc:picChg chg="del mod">
          <ac:chgData name="110AB0027@cc.ntut.edu.tw" userId="7e7a92c8-01be-4a4e-a37e-4318c1939c7c" providerId="ADAL" clId="{4CEA0A3F-F38B-40EB-9CE1-7F759110D958}" dt="2023-04-01T12:36:12.845" v="1353" actId="21"/>
          <ac:picMkLst>
            <pc:docMk/>
            <pc:sldMk cId="1497980805" sldId="333"/>
            <ac:picMk id="1028" creationId="{EE9FE5BB-B623-4E93-B2CA-A6B01CF0893E}"/>
          </ac:picMkLst>
        </pc:picChg>
      </pc:sldChg>
      <pc:sldChg chg="add del">
        <pc:chgData name="110AB0027@cc.ntut.edu.tw" userId="7e7a92c8-01be-4a4e-a37e-4318c1939c7c" providerId="ADAL" clId="{4CEA0A3F-F38B-40EB-9CE1-7F759110D958}" dt="2023-04-01T12:39:24.767" v="1380"/>
        <pc:sldMkLst>
          <pc:docMk/>
          <pc:sldMk cId="2912173234" sldId="333"/>
        </pc:sldMkLst>
      </pc:sldChg>
      <pc:sldChg chg="addSp delSp modSp add mod">
        <pc:chgData name="110AB0027@cc.ntut.edu.tw" userId="7e7a92c8-01be-4a4e-a37e-4318c1939c7c" providerId="ADAL" clId="{4CEA0A3F-F38B-40EB-9CE1-7F759110D958}" dt="2023-04-03T12:01:09.558" v="3662" actId="1076"/>
        <pc:sldMkLst>
          <pc:docMk/>
          <pc:sldMk cId="1840060471" sldId="334"/>
        </pc:sldMkLst>
        <pc:spChg chg="del mod topLvl">
          <ac:chgData name="110AB0027@cc.ntut.edu.tw" userId="7e7a92c8-01be-4a4e-a37e-4318c1939c7c" providerId="ADAL" clId="{4CEA0A3F-F38B-40EB-9CE1-7F759110D958}" dt="2023-04-01T14:47:17.293" v="1789" actId="478"/>
          <ac:spMkLst>
            <pc:docMk/>
            <pc:sldMk cId="1840060471" sldId="334"/>
            <ac:spMk id="2" creationId="{EDF63788-1A9B-4DD6-89F9-33721B407BCD}"/>
          </ac:spMkLst>
        </pc:spChg>
        <pc:spChg chg="del topLvl">
          <ac:chgData name="110AB0027@cc.ntut.edu.tw" userId="7e7a92c8-01be-4a4e-a37e-4318c1939c7c" providerId="ADAL" clId="{4CEA0A3F-F38B-40EB-9CE1-7F759110D958}" dt="2023-04-01T14:33:53.099" v="1654" actId="478"/>
          <ac:spMkLst>
            <pc:docMk/>
            <pc:sldMk cId="1840060471" sldId="334"/>
            <ac:spMk id="3" creationId="{A6C7271C-DBFE-4E2A-A20A-89DC895F911E}"/>
          </ac:spMkLst>
        </pc:spChg>
        <pc:spChg chg="add mod ord topLvl">
          <ac:chgData name="110AB0027@cc.ntut.edu.tw" userId="7e7a92c8-01be-4a4e-a37e-4318c1939c7c" providerId="ADAL" clId="{4CEA0A3F-F38B-40EB-9CE1-7F759110D958}" dt="2023-04-01T14:55:43.436" v="1876" actId="165"/>
          <ac:spMkLst>
            <pc:docMk/>
            <pc:sldMk cId="1840060471" sldId="334"/>
            <ac:spMk id="5" creationId="{7F64E7F2-8DF7-480B-A072-2BF8043C45BD}"/>
          </ac:spMkLst>
        </pc:spChg>
        <pc:spChg chg="del mod">
          <ac:chgData name="110AB0027@cc.ntut.edu.tw" userId="7e7a92c8-01be-4a4e-a37e-4318c1939c7c" providerId="ADAL" clId="{4CEA0A3F-F38B-40EB-9CE1-7F759110D958}" dt="2023-04-01T14:45:15.202" v="1772" actId="478"/>
          <ac:spMkLst>
            <pc:docMk/>
            <pc:sldMk cId="1840060471" sldId="334"/>
            <ac:spMk id="6" creationId="{9D3DF67D-4591-447A-A674-891385D99494}"/>
          </ac:spMkLst>
        </pc:spChg>
        <pc:spChg chg="add del mod ord">
          <ac:chgData name="110AB0027@cc.ntut.edu.tw" userId="7e7a92c8-01be-4a4e-a37e-4318c1939c7c" providerId="ADAL" clId="{4CEA0A3F-F38B-40EB-9CE1-7F759110D958}" dt="2023-04-01T14:43:23" v="1722" actId="478"/>
          <ac:spMkLst>
            <pc:docMk/>
            <pc:sldMk cId="1840060471" sldId="334"/>
            <ac:spMk id="10" creationId="{8ED40A08-4098-4B25-8F26-B56A1FF2B53F}"/>
          </ac:spMkLst>
        </pc:spChg>
        <pc:spChg chg="add del mod">
          <ac:chgData name="110AB0027@cc.ntut.edu.tw" userId="7e7a92c8-01be-4a4e-a37e-4318c1939c7c" providerId="ADAL" clId="{4CEA0A3F-F38B-40EB-9CE1-7F759110D958}" dt="2023-04-01T14:43:24.300" v="1723" actId="478"/>
          <ac:spMkLst>
            <pc:docMk/>
            <pc:sldMk cId="1840060471" sldId="334"/>
            <ac:spMk id="13" creationId="{B47F6B34-0F3E-46FD-BFD2-28C2CE78688B}"/>
          </ac:spMkLst>
        </pc:spChg>
        <pc:spChg chg="add del mod">
          <ac:chgData name="110AB0027@cc.ntut.edu.tw" userId="7e7a92c8-01be-4a4e-a37e-4318c1939c7c" providerId="ADAL" clId="{4CEA0A3F-F38B-40EB-9CE1-7F759110D958}" dt="2023-04-01T14:46:32.209" v="1780" actId="478"/>
          <ac:spMkLst>
            <pc:docMk/>
            <pc:sldMk cId="1840060471" sldId="334"/>
            <ac:spMk id="14" creationId="{7A4C3360-832B-4252-9D4F-342AE5DF14DA}"/>
          </ac:spMkLst>
        </pc:spChg>
        <pc:spChg chg="add del mod">
          <ac:chgData name="110AB0027@cc.ntut.edu.tw" userId="7e7a92c8-01be-4a4e-a37e-4318c1939c7c" providerId="ADAL" clId="{4CEA0A3F-F38B-40EB-9CE1-7F759110D958}" dt="2023-04-01T14:58:02.144" v="1886" actId="478"/>
          <ac:spMkLst>
            <pc:docMk/>
            <pc:sldMk cId="1840060471" sldId="334"/>
            <ac:spMk id="15" creationId="{93B02DF3-691D-4583-8648-F04847B89A4E}"/>
          </ac:spMkLst>
        </pc:spChg>
        <pc:spChg chg="add del mod">
          <ac:chgData name="110AB0027@cc.ntut.edu.tw" userId="7e7a92c8-01be-4a4e-a37e-4318c1939c7c" providerId="ADAL" clId="{4CEA0A3F-F38B-40EB-9CE1-7F759110D958}" dt="2023-04-01T14:46:53.442" v="1783" actId="478"/>
          <ac:spMkLst>
            <pc:docMk/>
            <pc:sldMk cId="1840060471" sldId="334"/>
            <ac:spMk id="17" creationId="{13279621-2E77-46C7-9592-2888E25D5A63}"/>
          </ac:spMkLst>
        </pc:spChg>
        <pc:spChg chg="add mod">
          <ac:chgData name="110AB0027@cc.ntut.edu.tw" userId="7e7a92c8-01be-4a4e-a37e-4318c1939c7c" providerId="ADAL" clId="{4CEA0A3F-F38B-40EB-9CE1-7F759110D958}" dt="2023-04-01T14:50:43.266" v="1835" actId="1035"/>
          <ac:spMkLst>
            <pc:docMk/>
            <pc:sldMk cId="1840060471" sldId="334"/>
            <ac:spMk id="18" creationId="{DBE40ECB-94D3-4054-A360-80C0862E53B4}"/>
          </ac:spMkLst>
        </pc:spChg>
        <pc:spChg chg="add mod topLvl">
          <ac:chgData name="110AB0027@cc.ntut.edu.tw" userId="7e7a92c8-01be-4a4e-a37e-4318c1939c7c" providerId="ADAL" clId="{4CEA0A3F-F38B-40EB-9CE1-7F759110D958}" dt="2023-04-03T12:00:54.581" v="3659" actId="2711"/>
          <ac:spMkLst>
            <pc:docMk/>
            <pc:sldMk cId="1840060471" sldId="334"/>
            <ac:spMk id="19" creationId="{083B7A91-0E12-4E23-929A-A1E75FA3F6FF}"/>
          </ac:spMkLst>
        </pc:spChg>
        <pc:spChg chg="add del mod topLvl">
          <ac:chgData name="110AB0027@cc.ntut.edu.tw" userId="7e7a92c8-01be-4a4e-a37e-4318c1939c7c" providerId="ADAL" clId="{4CEA0A3F-F38B-40EB-9CE1-7F759110D958}" dt="2023-04-01T14:54:47.880" v="1873" actId="478"/>
          <ac:spMkLst>
            <pc:docMk/>
            <pc:sldMk cId="1840060471" sldId="334"/>
            <ac:spMk id="20" creationId="{F8A27D0A-6A33-4C3C-A04A-D2F0DCD6AF80}"/>
          </ac:spMkLst>
        </pc:spChg>
        <pc:spChg chg="add del mod topLvl">
          <ac:chgData name="110AB0027@cc.ntut.edu.tw" userId="7e7a92c8-01be-4a4e-a37e-4318c1939c7c" providerId="ADAL" clId="{4CEA0A3F-F38B-40EB-9CE1-7F759110D958}" dt="2023-04-01T14:55:46.278" v="1877" actId="478"/>
          <ac:spMkLst>
            <pc:docMk/>
            <pc:sldMk cId="1840060471" sldId="334"/>
            <ac:spMk id="23" creationId="{12B3528F-98CB-4030-869E-B6C18F512B30}"/>
          </ac:spMkLst>
        </pc:spChg>
        <pc:spChg chg="add mod topLvl">
          <ac:chgData name="110AB0027@cc.ntut.edu.tw" userId="7e7a92c8-01be-4a4e-a37e-4318c1939c7c" providerId="ADAL" clId="{4CEA0A3F-F38B-40EB-9CE1-7F759110D958}" dt="2023-04-03T12:01:09.558" v="3662" actId="1076"/>
          <ac:spMkLst>
            <pc:docMk/>
            <pc:sldMk cId="1840060471" sldId="334"/>
            <ac:spMk id="24" creationId="{7B793CAB-8430-497F-B0B4-08E7E672D876}"/>
          </ac:spMkLst>
        </pc:spChg>
        <pc:spChg chg="add mod">
          <ac:chgData name="110AB0027@cc.ntut.edu.tw" userId="7e7a92c8-01be-4a4e-a37e-4318c1939c7c" providerId="ADAL" clId="{4CEA0A3F-F38B-40EB-9CE1-7F759110D958}" dt="2023-04-01T14:58:02.435" v="1887"/>
          <ac:spMkLst>
            <pc:docMk/>
            <pc:sldMk cId="1840060471" sldId="334"/>
            <ac:spMk id="27" creationId="{D814F8F3-A2AA-4225-8AA5-A38F06BFF5C7}"/>
          </ac:spMkLst>
        </pc:spChg>
        <pc:spChg chg="add del mod">
          <ac:chgData name="110AB0027@cc.ntut.edu.tw" userId="7e7a92c8-01be-4a4e-a37e-4318c1939c7c" providerId="ADAL" clId="{4CEA0A3F-F38B-40EB-9CE1-7F759110D958}" dt="2023-04-01T14:46:51.544" v="1782" actId="478"/>
          <ac:spMkLst>
            <pc:docMk/>
            <pc:sldMk cId="1840060471" sldId="334"/>
            <ac:spMk id="379" creationId="{00000000-0000-0000-0000-000000000000}"/>
          </ac:spMkLst>
        </pc:spChg>
        <pc:grpChg chg="del">
          <ac:chgData name="110AB0027@cc.ntut.edu.tw" userId="7e7a92c8-01be-4a4e-a37e-4318c1939c7c" providerId="ADAL" clId="{4CEA0A3F-F38B-40EB-9CE1-7F759110D958}" dt="2023-04-01T14:33:53.099" v="1654" actId="478"/>
          <ac:grpSpMkLst>
            <pc:docMk/>
            <pc:sldMk cId="1840060471" sldId="334"/>
            <ac:grpSpMk id="4" creationId="{283CA294-5AA9-4DB4-AF5D-E03E45D95FFA}"/>
          </ac:grpSpMkLst>
        </pc:grpChg>
        <pc:grpChg chg="add del mod">
          <ac:chgData name="110AB0027@cc.ntut.edu.tw" userId="7e7a92c8-01be-4a4e-a37e-4318c1939c7c" providerId="ADAL" clId="{4CEA0A3F-F38B-40EB-9CE1-7F759110D958}" dt="2023-04-01T14:37:37.924" v="1696" actId="165"/>
          <ac:grpSpMkLst>
            <pc:docMk/>
            <pc:sldMk cId="1840060471" sldId="334"/>
            <ac:grpSpMk id="7" creationId="{C7D0124B-20EF-45F9-B847-9F00BCE58970}"/>
          </ac:grpSpMkLst>
        </pc:grpChg>
        <pc:grpChg chg="add mod">
          <ac:chgData name="110AB0027@cc.ntut.edu.tw" userId="7e7a92c8-01be-4a4e-a37e-4318c1939c7c" providerId="ADAL" clId="{4CEA0A3F-F38B-40EB-9CE1-7F759110D958}" dt="2023-04-01T14:43:57.381" v="1731" actId="164"/>
          <ac:grpSpMkLst>
            <pc:docMk/>
            <pc:sldMk cId="1840060471" sldId="334"/>
            <ac:grpSpMk id="11" creationId="{1C4F8282-DBD0-465D-AB44-8B4B945EFE91}"/>
          </ac:grpSpMkLst>
        </pc:grpChg>
        <pc:grpChg chg="add del mod">
          <ac:chgData name="110AB0027@cc.ntut.edu.tw" userId="7e7a92c8-01be-4a4e-a37e-4318c1939c7c" providerId="ADAL" clId="{4CEA0A3F-F38B-40EB-9CE1-7F759110D958}" dt="2023-04-01T14:54:43.655" v="1872" actId="165"/>
          <ac:grpSpMkLst>
            <pc:docMk/>
            <pc:sldMk cId="1840060471" sldId="334"/>
            <ac:grpSpMk id="21" creationId="{6C9A5E91-E3D6-4DEE-BB34-7CAA35B7CD55}"/>
          </ac:grpSpMkLst>
        </pc:grpChg>
        <pc:grpChg chg="add del mod">
          <ac:chgData name="110AB0027@cc.ntut.edu.tw" userId="7e7a92c8-01be-4a4e-a37e-4318c1939c7c" providerId="ADAL" clId="{4CEA0A3F-F38B-40EB-9CE1-7F759110D958}" dt="2023-04-01T14:55:43.436" v="1876" actId="165"/>
          <ac:grpSpMkLst>
            <pc:docMk/>
            <pc:sldMk cId="1840060471" sldId="334"/>
            <ac:grpSpMk id="22" creationId="{0D16D680-234F-4361-9DF4-13D43164DDAD}"/>
          </ac:grpSpMkLst>
        </pc:grpChg>
        <pc:picChg chg="add mod topLvl">
          <ac:chgData name="110AB0027@cc.ntut.edu.tw" userId="7e7a92c8-01be-4a4e-a37e-4318c1939c7c" providerId="ADAL" clId="{4CEA0A3F-F38B-40EB-9CE1-7F759110D958}" dt="2023-04-01T14:54:43.655" v="1872" actId="165"/>
          <ac:picMkLst>
            <pc:docMk/>
            <pc:sldMk cId="1840060471" sldId="334"/>
            <ac:picMk id="8" creationId="{95FBE34D-AF40-41E0-A43F-C8BC451DDB97}"/>
          </ac:picMkLst>
        </pc:picChg>
        <pc:picChg chg="add mod topLvl">
          <ac:chgData name="110AB0027@cc.ntut.edu.tw" userId="7e7a92c8-01be-4a4e-a37e-4318c1939c7c" providerId="ADAL" clId="{4CEA0A3F-F38B-40EB-9CE1-7F759110D958}" dt="2023-04-01T14:55:43.436" v="1876" actId="165"/>
          <ac:picMkLst>
            <pc:docMk/>
            <pc:sldMk cId="1840060471" sldId="334"/>
            <ac:picMk id="9" creationId="{8C4CE0C0-F0D5-4AE7-A94F-49873F0BFB34}"/>
          </ac:picMkLst>
        </pc:picChg>
        <pc:picChg chg="del">
          <ac:chgData name="110AB0027@cc.ntut.edu.tw" userId="7e7a92c8-01be-4a4e-a37e-4318c1939c7c" providerId="ADAL" clId="{4CEA0A3F-F38B-40EB-9CE1-7F759110D958}" dt="2023-04-01T14:34:19.743" v="1655" actId="478"/>
          <ac:picMkLst>
            <pc:docMk/>
            <pc:sldMk cId="1840060471" sldId="334"/>
            <ac:picMk id="2050" creationId="{7B089DCA-9443-4352-8547-5BF701BE766B}"/>
          </ac:picMkLst>
        </pc:picChg>
      </pc:sldChg>
      <pc:sldChg chg="addSp delSp modSp add mod">
        <pc:chgData name="110AB0027@cc.ntut.edu.tw" userId="7e7a92c8-01be-4a4e-a37e-4318c1939c7c" providerId="ADAL" clId="{4CEA0A3F-F38B-40EB-9CE1-7F759110D958}" dt="2023-04-02T02:08:35.278" v="1893" actId="12788"/>
        <pc:sldMkLst>
          <pc:docMk/>
          <pc:sldMk cId="937247393" sldId="335"/>
        </pc:sldMkLst>
        <pc:spChg chg="add mod">
          <ac:chgData name="110AB0027@cc.ntut.edu.tw" userId="7e7a92c8-01be-4a4e-a37e-4318c1939c7c" providerId="ADAL" clId="{4CEA0A3F-F38B-40EB-9CE1-7F759110D958}" dt="2023-04-01T14:58:07.426" v="1889"/>
          <ac:spMkLst>
            <pc:docMk/>
            <pc:sldMk cId="937247393" sldId="335"/>
            <ac:spMk id="14" creationId="{59CDFF7C-8D0D-4E2C-A180-5BDE07CC4F8C}"/>
          </ac:spMkLst>
        </pc:spChg>
        <pc:spChg chg="del">
          <ac:chgData name="110AB0027@cc.ntut.edu.tw" userId="7e7a92c8-01be-4a4e-a37e-4318c1939c7c" providerId="ADAL" clId="{4CEA0A3F-F38B-40EB-9CE1-7F759110D958}" dt="2023-04-01T14:58:07.100" v="1888" actId="478"/>
          <ac:spMkLst>
            <pc:docMk/>
            <pc:sldMk cId="937247393" sldId="335"/>
            <ac:spMk id="15" creationId="{93B02DF3-691D-4583-8648-F04847B89A4E}"/>
          </ac:spMkLst>
        </pc:spChg>
        <pc:spChg chg="mod">
          <ac:chgData name="110AB0027@cc.ntut.edu.tw" userId="7e7a92c8-01be-4a4e-a37e-4318c1939c7c" providerId="ADAL" clId="{4CEA0A3F-F38B-40EB-9CE1-7F759110D958}" dt="2023-04-01T14:55:56.818" v="1880" actId="1035"/>
          <ac:spMkLst>
            <pc:docMk/>
            <pc:sldMk cId="937247393" sldId="335"/>
            <ac:spMk id="18" creationId="{DBE40ECB-94D3-4054-A360-80C0862E53B4}"/>
          </ac:spMkLst>
        </pc:spChg>
        <pc:grpChg chg="del">
          <ac:chgData name="110AB0027@cc.ntut.edu.tw" userId="7e7a92c8-01be-4a4e-a37e-4318c1939c7c" providerId="ADAL" clId="{4CEA0A3F-F38B-40EB-9CE1-7F759110D958}" dt="2023-04-01T14:51:24.956" v="1850" actId="478"/>
          <ac:grpSpMkLst>
            <pc:docMk/>
            <pc:sldMk cId="937247393" sldId="335"/>
            <ac:grpSpMk id="21" creationId="{6C9A5E91-E3D6-4DEE-BB34-7CAA35B7CD55}"/>
          </ac:grpSpMkLst>
        </pc:grpChg>
        <pc:grpChg chg="del mod">
          <ac:chgData name="110AB0027@cc.ntut.edu.tw" userId="7e7a92c8-01be-4a4e-a37e-4318c1939c7c" providerId="ADAL" clId="{4CEA0A3F-F38B-40EB-9CE1-7F759110D958}" dt="2023-04-01T14:51:27.058" v="1852" actId="478"/>
          <ac:grpSpMkLst>
            <pc:docMk/>
            <pc:sldMk cId="937247393" sldId="335"/>
            <ac:grpSpMk id="22" creationId="{0D16D680-234F-4361-9DF4-13D43164DDAD}"/>
          </ac:grpSpMkLst>
        </pc:grpChg>
        <pc:picChg chg="add mod">
          <ac:chgData name="110AB0027@cc.ntut.edu.tw" userId="7e7a92c8-01be-4a4e-a37e-4318c1939c7c" providerId="ADAL" clId="{4CEA0A3F-F38B-40EB-9CE1-7F759110D958}" dt="2023-04-02T02:08:35.278" v="1893" actId="12788"/>
          <ac:picMkLst>
            <pc:docMk/>
            <pc:sldMk cId="937247393" sldId="335"/>
            <ac:picMk id="13" creationId="{6FEF299A-E98E-4FA8-9D56-C5E034BA1D4D}"/>
          </ac:picMkLst>
        </pc:picChg>
      </pc:sldChg>
      <pc:sldChg chg="addSp delSp modSp add mod">
        <pc:chgData name="110AB0027@cc.ntut.edu.tw" userId="7e7a92c8-01be-4a4e-a37e-4318c1939c7c" providerId="ADAL" clId="{4CEA0A3F-F38B-40EB-9CE1-7F759110D958}" dt="2023-04-06T07:21:28.634" v="4775" actId="2085"/>
        <pc:sldMkLst>
          <pc:docMk/>
          <pc:sldMk cId="2010924841" sldId="336"/>
        </pc:sldMkLst>
        <pc:spChg chg="add del">
          <ac:chgData name="110AB0027@cc.ntut.edu.tw" userId="7e7a92c8-01be-4a4e-a37e-4318c1939c7c" providerId="ADAL" clId="{4CEA0A3F-F38B-40EB-9CE1-7F759110D958}" dt="2023-04-02T02:14:56.984" v="1907" actId="21"/>
          <ac:spMkLst>
            <pc:docMk/>
            <pc:sldMk cId="2010924841" sldId="336"/>
            <ac:spMk id="2" creationId="{B8603803-E830-4B1C-B6FF-9196C4D68C00}"/>
          </ac:spMkLst>
        </pc:spChg>
        <pc:spChg chg="add mod topLvl">
          <ac:chgData name="110AB0027@cc.ntut.edu.tw" userId="7e7a92c8-01be-4a4e-a37e-4318c1939c7c" providerId="ADAL" clId="{4CEA0A3F-F38B-40EB-9CE1-7F759110D958}" dt="2023-04-04T09:22:23.433" v="4243" actId="165"/>
          <ac:spMkLst>
            <pc:docMk/>
            <pc:sldMk cId="2010924841" sldId="336"/>
            <ac:spMk id="7" creationId="{97C85B1A-82D0-4CEC-A17F-6686578AD9D8}"/>
          </ac:spMkLst>
        </pc:spChg>
        <pc:spChg chg="add mod topLvl">
          <ac:chgData name="110AB0027@cc.ntut.edu.tw" userId="7e7a92c8-01be-4a4e-a37e-4318c1939c7c" providerId="ADAL" clId="{4CEA0A3F-F38B-40EB-9CE1-7F759110D958}" dt="2023-04-04T09:22:23.433" v="4243" actId="165"/>
          <ac:spMkLst>
            <pc:docMk/>
            <pc:sldMk cId="2010924841" sldId="336"/>
            <ac:spMk id="9" creationId="{A463DA27-4DAA-4F2F-A634-158B6C8A63B1}"/>
          </ac:spMkLst>
        </pc:spChg>
        <pc:spChg chg="add mod topLvl">
          <ac:chgData name="110AB0027@cc.ntut.edu.tw" userId="7e7a92c8-01be-4a4e-a37e-4318c1939c7c" providerId="ADAL" clId="{4CEA0A3F-F38B-40EB-9CE1-7F759110D958}" dt="2023-04-04T09:22:23.433" v="4243" actId="165"/>
          <ac:spMkLst>
            <pc:docMk/>
            <pc:sldMk cId="2010924841" sldId="336"/>
            <ac:spMk id="10" creationId="{6CFD0DAB-C0D4-433D-BE89-A1287A9C6BF3}"/>
          </ac:spMkLst>
        </pc:spChg>
        <pc:spChg chg="del">
          <ac:chgData name="110AB0027@cc.ntut.edu.tw" userId="7e7a92c8-01be-4a4e-a37e-4318c1939c7c" providerId="ADAL" clId="{4CEA0A3F-F38B-40EB-9CE1-7F759110D958}" dt="2023-04-02T02:15:01.168" v="1909" actId="478"/>
          <ac:spMkLst>
            <pc:docMk/>
            <pc:sldMk cId="2010924841" sldId="336"/>
            <ac:spMk id="14" creationId="{59CDFF7C-8D0D-4E2C-A180-5BDE07CC4F8C}"/>
          </ac:spMkLst>
        </pc:spChg>
        <pc:spChg chg="del mod">
          <ac:chgData name="110AB0027@cc.ntut.edu.tw" userId="7e7a92c8-01be-4a4e-a37e-4318c1939c7c" providerId="ADAL" clId="{4CEA0A3F-F38B-40EB-9CE1-7F759110D958}" dt="2023-04-03T11:03:19.264" v="3292"/>
          <ac:spMkLst>
            <pc:docMk/>
            <pc:sldMk cId="2010924841" sldId="336"/>
            <ac:spMk id="18" creationId="{DBE40ECB-94D3-4054-A360-80C0862E53B4}"/>
          </ac:spMkLst>
        </pc:spChg>
        <pc:spChg chg="add del mod">
          <ac:chgData name="110AB0027@cc.ntut.edu.tw" userId="7e7a92c8-01be-4a4e-a37e-4318c1939c7c" providerId="ADAL" clId="{4CEA0A3F-F38B-40EB-9CE1-7F759110D958}" dt="2023-04-03T12:09:59.906" v="3852" actId="478"/>
          <ac:spMkLst>
            <pc:docMk/>
            <pc:sldMk cId="2010924841" sldId="336"/>
            <ac:spMk id="40" creationId="{E152152A-4B60-4545-B12D-ABDE465EE9EC}"/>
          </ac:spMkLst>
        </pc:spChg>
        <pc:spChg chg="add del mod">
          <ac:chgData name="110AB0027@cc.ntut.edu.tw" userId="7e7a92c8-01be-4a4e-a37e-4318c1939c7c" providerId="ADAL" clId="{4CEA0A3F-F38B-40EB-9CE1-7F759110D958}" dt="2023-04-06T07:21:28.634" v="4775" actId="2085"/>
          <ac:spMkLst>
            <pc:docMk/>
            <pc:sldMk cId="2010924841" sldId="336"/>
            <ac:spMk id="42" creationId="{839449BD-D838-4CB6-A458-4564ED1BE942}"/>
          </ac:spMkLst>
        </pc:spChg>
        <pc:spChg chg="add del mod">
          <ac:chgData name="110AB0027@cc.ntut.edu.tw" userId="7e7a92c8-01be-4a4e-a37e-4318c1939c7c" providerId="ADAL" clId="{4CEA0A3F-F38B-40EB-9CE1-7F759110D958}" dt="2023-04-02T02:28:27.797" v="2104"/>
          <ac:spMkLst>
            <pc:docMk/>
            <pc:sldMk cId="2010924841" sldId="336"/>
            <ac:spMk id="49" creationId="{CCD60F73-A719-4093-99B8-54E4EC8B1E05}"/>
          </ac:spMkLst>
        </pc:spChg>
        <pc:spChg chg="add mod topLvl">
          <ac:chgData name="110AB0027@cc.ntut.edu.tw" userId="7e7a92c8-01be-4a4e-a37e-4318c1939c7c" providerId="ADAL" clId="{4CEA0A3F-F38B-40EB-9CE1-7F759110D958}" dt="2023-04-04T09:22:23.433" v="4243" actId="165"/>
          <ac:spMkLst>
            <pc:docMk/>
            <pc:sldMk cId="2010924841" sldId="336"/>
            <ac:spMk id="50" creationId="{CA8E8789-B520-4EFF-974C-7D79E088BA7E}"/>
          </ac:spMkLst>
        </pc:spChg>
        <pc:spChg chg="add mod topLvl">
          <ac:chgData name="110AB0027@cc.ntut.edu.tw" userId="7e7a92c8-01be-4a4e-a37e-4318c1939c7c" providerId="ADAL" clId="{4CEA0A3F-F38B-40EB-9CE1-7F759110D958}" dt="2023-04-04T09:22:23.433" v="4243" actId="165"/>
          <ac:spMkLst>
            <pc:docMk/>
            <pc:sldMk cId="2010924841" sldId="336"/>
            <ac:spMk id="51" creationId="{ED4C3729-D6CF-4C41-B3A3-61DE340BD625}"/>
          </ac:spMkLst>
        </pc:spChg>
        <pc:spChg chg="add mod topLvl">
          <ac:chgData name="110AB0027@cc.ntut.edu.tw" userId="7e7a92c8-01be-4a4e-a37e-4318c1939c7c" providerId="ADAL" clId="{4CEA0A3F-F38B-40EB-9CE1-7F759110D958}" dt="2023-04-04T09:22:23.433" v="4243" actId="165"/>
          <ac:spMkLst>
            <pc:docMk/>
            <pc:sldMk cId="2010924841" sldId="336"/>
            <ac:spMk id="52" creationId="{1574860F-50E2-4987-AFD9-7032221D4528}"/>
          </ac:spMkLst>
        </pc:spChg>
        <pc:spChg chg="add mod topLvl">
          <ac:chgData name="110AB0027@cc.ntut.edu.tw" userId="7e7a92c8-01be-4a4e-a37e-4318c1939c7c" providerId="ADAL" clId="{4CEA0A3F-F38B-40EB-9CE1-7F759110D958}" dt="2023-04-04T09:22:23.433" v="4243" actId="165"/>
          <ac:spMkLst>
            <pc:docMk/>
            <pc:sldMk cId="2010924841" sldId="336"/>
            <ac:spMk id="53" creationId="{1D7C3CEF-D4B4-47BF-B09E-A30EFE3A1B28}"/>
          </ac:spMkLst>
        </pc:spChg>
        <pc:spChg chg="add mod topLvl">
          <ac:chgData name="110AB0027@cc.ntut.edu.tw" userId="7e7a92c8-01be-4a4e-a37e-4318c1939c7c" providerId="ADAL" clId="{4CEA0A3F-F38B-40EB-9CE1-7F759110D958}" dt="2023-04-04T09:22:23.433" v="4243" actId="165"/>
          <ac:spMkLst>
            <pc:docMk/>
            <pc:sldMk cId="2010924841" sldId="336"/>
            <ac:spMk id="54" creationId="{B7C0BA8E-A2D3-4EDE-934D-9B82B6E4D8B4}"/>
          </ac:spMkLst>
        </pc:spChg>
        <pc:spChg chg="add mod topLvl">
          <ac:chgData name="110AB0027@cc.ntut.edu.tw" userId="7e7a92c8-01be-4a4e-a37e-4318c1939c7c" providerId="ADAL" clId="{4CEA0A3F-F38B-40EB-9CE1-7F759110D958}" dt="2023-04-04T09:22:23.433" v="4243" actId="165"/>
          <ac:spMkLst>
            <pc:docMk/>
            <pc:sldMk cId="2010924841" sldId="336"/>
            <ac:spMk id="55" creationId="{873C4CD6-67F9-4352-B0B3-7C7E761C688C}"/>
          </ac:spMkLst>
        </pc:spChg>
        <pc:spChg chg="add mod topLvl">
          <ac:chgData name="110AB0027@cc.ntut.edu.tw" userId="7e7a92c8-01be-4a4e-a37e-4318c1939c7c" providerId="ADAL" clId="{4CEA0A3F-F38B-40EB-9CE1-7F759110D958}" dt="2023-04-04T09:22:23.433" v="4243" actId="165"/>
          <ac:spMkLst>
            <pc:docMk/>
            <pc:sldMk cId="2010924841" sldId="336"/>
            <ac:spMk id="56" creationId="{4D6A5FBD-2F7E-44E6-9778-789BFED5FBB6}"/>
          </ac:spMkLst>
        </pc:spChg>
        <pc:spChg chg="add mod topLvl">
          <ac:chgData name="110AB0027@cc.ntut.edu.tw" userId="7e7a92c8-01be-4a4e-a37e-4318c1939c7c" providerId="ADAL" clId="{4CEA0A3F-F38B-40EB-9CE1-7F759110D958}" dt="2023-04-04T09:22:23.433" v="4243" actId="165"/>
          <ac:spMkLst>
            <pc:docMk/>
            <pc:sldMk cId="2010924841" sldId="336"/>
            <ac:spMk id="57" creationId="{745074EA-33CD-414D-920E-307474785F14}"/>
          </ac:spMkLst>
        </pc:spChg>
        <pc:spChg chg="add mod topLvl">
          <ac:chgData name="110AB0027@cc.ntut.edu.tw" userId="7e7a92c8-01be-4a4e-a37e-4318c1939c7c" providerId="ADAL" clId="{4CEA0A3F-F38B-40EB-9CE1-7F759110D958}" dt="2023-04-04T09:22:23.433" v="4243" actId="165"/>
          <ac:spMkLst>
            <pc:docMk/>
            <pc:sldMk cId="2010924841" sldId="336"/>
            <ac:spMk id="58" creationId="{61158634-0862-44C6-9E1A-DA9E4553412F}"/>
          </ac:spMkLst>
        </pc:spChg>
        <pc:spChg chg="add mod topLvl">
          <ac:chgData name="110AB0027@cc.ntut.edu.tw" userId="7e7a92c8-01be-4a4e-a37e-4318c1939c7c" providerId="ADAL" clId="{4CEA0A3F-F38B-40EB-9CE1-7F759110D958}" dt="2023-04-04T09:22:23.433" v="4243" actId="165"/>
          <ac:spMkLst>
            <pc:docMk/>
            <pc:sldMk cId="2010924841" sldId="336"/>
            <ac:spMk id="59" creationId="{181494A4-38D8-4437-8002-691F5F00D978}"/>
          </ac:spMkLst>
        </pc:spChg>
        <pc:spChg chg="add mod topLvl">
          <ac:chgData name="110AB0027@cc.ntut.edu.tw" userId="7e7a92c8-01be-4a4e-a37e-4318c1939c7c" providerId="ADAL" clId="{4CEA0A3F-F38B-40EB-9CE1-7F759110D958}" dt="2023-04-04T09:22:23.433" v="4243" actId="165"/>
          <ac:spMkLst>
            <pc:docMk/>
            <pc:sldMk cId="2010924841" sldId="336"/>
            <ac:spMk id="60" creationId="{267A0869-689D-4068-806E-29810FC5B199}"/>
          </ac:spMkLst>
        </pc:spChg>
        <pc:grpChg chg="add del mod">
          <ac:chgData name="110AB0027@cc.ntut.edu.tw" userId="7e7a92c8-01be-4a4e-a37e-4318c1939c7c" providerId="ADAL" clId="{4CEA0A3F-F38B-40EB-9CE1-7F759110D958}" dt="2023-04-02T02:39:32.051" v="2523" actId="165"/>
          <ac:grpSpMkLst>
            <pc:docMk/>
            <pc:sldMk cId="2010924841" sldId="336"/>
            <ac:grpSpMk id="63" creationId="{29CE6A00-AA32-4E7B-8D1D-372F76797058}"/>
          </ac:grpSpMkLst>
        </pc:grpChg>
        <pc:grpChg chg="add del mod">
          <ac:chgData name="110AB0027@cc.ntut.edu.tw" userId="7e7a92c8-01be-4a4e-a37e-4318c1939c7c" providerId="ADAL" clId="{4CEA0A3F-F38B-40EB-9CE1-7F759110D958}" dt="2023-04-04T09:22:23.433" v="4243" actId="165"/>
          <ac:grpSpMkLst>
            <pc:docMk/>
            <pc:sldMk cId="2010924841" sldId="336"/>
            <ac:grpSpMk id="80" creationId="{57C6D08B-F99F-4602-A55C-DD392229396E}"/>
          </ac:grpSpMkLst>
        </pc:grpChg>
        <pc:picChg chg="add del mod">
          <ac:chgData name="110AB0027@cc.ntut.edu.tw" userId="7e7a92c8-01be-4a4e-a37e-4318c1939c7c" providerId="ADAL" clId="{4CEA0A3F-F38B-40EB-9CE1-7F759110D958}" dt="2023-04-02T02:47:54.361" v="2731" actId="478"/>
          <ac:picMkLst>
            <pc:docMk/>
            <pc:sldMk cId="2010924841" sldId="336"/>
            <ac:picMk id="5" creationId="{AC7FB112-D7B2-4D50-8B2B-F89B9A14AC8F}"/>
          </ac:picMkLst>
        </pc:picChg>
        <pc:picChg chg="del">
          <ac:chgData name="110AB0027@cc.ntut.edu.tw" userId="7e7a92c8-01be-4a4e-a37e-4318c1939c7c" providerId="ADAL" clId="{4CEA0A3F-F38B-40EB-9CE1-7F759110D958}" dt="2023-04-02T02:12:42.814" v="1895" actId="478"/>
          <ac:picMkLst>
            <pc:docMk/>
            <pc:sldMk cId="2010924841" sldId="336"/>
            <ac:picMk id="13" creationId="{6FEF299A-E98E-4FA8-9D56-C5E034BA1D4D}"/>
          </ac:picMkLst>
        </pc:picChg>
        <pc:cxnChg chg="add mod topLvl">
          <ac:chgData name="110AB0027@cc.ntut.edu.tw" userId="7e7a92c8-01be-4a4e-a37e-4318c1939c7c" providerId="ADAL" clId="{4CEA0A3F-F38B-40EB-9CE1-7F759110D958}" dt="2023-04-04T09:22:23.433" v="4243" actId="165"/>
          <ac:cxnSpMkLst>
            <pc:docMk/>
            <pc:sldMk cId="2010924841" sldId="336"/>
            <ac:cxnSpMk id="4" creationId="{7BA97960-3E2D-4CF8-8601-E563A536C30B}"/>
          </ac:cxnSpMkLst>
        </pc:cxnChg>
        <pc:cxnChg chg="add mod topLvl">
          <ac:chgData name="110AB0027@cc.ntut.edu.tw" userId="7e7a92c8-01be-4a4e-a37e-4318c1939c7c" providerId="ADAL" clId="{4CEA0A3F-F38B-40EB-9CE1-7F759110D958}" dt="2023-04-04T09:22:23.433" v="4243" actId="165"/>
          <ac:cxnSpMkLst>
            <pc:docMk/>
            <pc:sldMk cId="2010924841" sldId="336"/>
            <ac:cxnSpMk id="8" creationId="{28283F78-9D6E-40CB-B315-0586D211F879}"/>
          </ac:cxnSpMkLst>
        </pc:cxnChg>
        <pc:cxnChg chg="add del mod">
          <ac:chgData name="110AB0027@cc.ntut.edu.tw" userId="7e7a92c8-01be-4a4e-a37e-4318c1939c7c" providerId="ADAL" clId="{4CEA0A3F-F38B-40EB-9CE1-7F759110D958}" dt="2023-04-02T02:36:45.350" v="2490" actId="478"/>
          <ac:cxnSpMkLst>
            <pc:docMk/>
            <pc:sldMk cId="2010924841" sldId="336"/>
            <ac:cxnSpMk id="12" creationId="{7BA97960-3E2D-4CF8-8601-E563A536C30B}"/>
          </ac:cxnSpMkLst>
        </pc:cxnChg>
        <pc:cxnChg chg="add mod">
          <ac:chgData name="110AB0027@cc.ntut.edu.tw" userId="7e7a92c8-01be-4a4e-a37e-4318c1939c7c" providerId="ADAL" clId="{4CEA0A3F-F38B-40EB-9CE1-7F759110D958}" dt="2023-04-02T02:18:04.252" v="1934"/>
          <ac:cxnSpMkLst>
            <pc:docMk/>
            <pc:sldMk cId="2010924841" sldId="336"/>
            <ac:cxnSpMk id="15" creationId="{7BA97960-3E2D-4CF8-8601-E563A536C30B}"/>
          </ac:cxnSpMkLst>
        </pc:cxnChg>
        <pc:cxnChg chg="add mod topLvl">
          <ac:chgData name="110AB0027@cc.ntut.edu.tw" userId="7e7a92c8-01be-4a4e-a37e-4318c1939c7c" providerId="ADAL" clId="{4CEA0A3F-F38B-40EB-9CE1-7F759110D958}" dt="2023-04-04T09:22:23.433" v="4243" actId="165"/>
          <ac:cxnSpMkLst>
            <pc:docMk/>
            <pc:sldMk cId="2010924841" sldId="336"/>
            <ac:cxnSpMk id="16" creationId="{BC949852-5853-48BC-AE73-E8AD3A853014}"/>
          </ac:cxnSpMkLst>
        </pc:cxnChg>
        <pc:cxnChg chg="add del mod">
          <ac:chgData name="110AB0027@cc.ntut.edu.tw" userId="7e7a92c8-01be-4a4e-a37e-4318c1939c7c" providerId="ADAL" clId="{4CEA0A3F-F38B-40EB-9CE1-7F759110D958}" dt="2023-04-02T02:19:50.043" v="1960" actId="11529"/>
          <ac:cxnSpMkLst>
            <pc:docMk/>
            <pc:sldMk cId="2010924841" sldId="336"/>
            <ac:cxnSpMk id="17" creationId="{00769259-ECDA-4B64-AB67-59FB1A3EEDE5}"/>
          </ac:cxnSpMkLst>
        </pc:cxnChg>
        <pc:cxnChg chg="add del mod">
          <ac:chgData name="110AB0027@cc.ntut.edu.tw" userId="7e7a92c8-01be-4a4e-a37e-4318c1939c7c" providerId="ADAL" clId="{4CEA0A3F-F38B-40EB-9CE1-7F759110D958}" dt="2023-04-02T02:19:48.151" v="1958"/>
          <ac:cxnSpMkLst>
            <pc:docMk/>
            <pc:sldMk cId="2010924841" sldId="336"/>
            <ac:cxnSpMk id="19" creationId="{0876D324-D260-41B4-BA58-D7C64CC24AE4}"/>
          </ac:cxnSpMkLst>
        </pc:cxnChg>
        <pc:cxnChg chg="add mod topLvl">
          <ac:chgData name="110AB0027@cc.ntut.edu.tw" userId="7e7a92c8-01be-4a4e-a37e-4318c1939c7c" providerId="ADAL" clId="{4CEA0A3F-F38B-40EB-9CE1-7F759110D958}" dt="2023-04-04T09:22:23.433" v="4243" actId="165"/>
          <ac:cxnSpMkLst>
            <pc:docMk/>
            <pc:sldMk cId="2010924841" sldId="336"/>
            <ac:cxnSpMk id="21" creationId="{6E77C1F5-2ABA-4C6A-BDF1-19CB5198E366}"/>
          </ac:cxnSpMkLst>
        </pc:cxnChg>
        <pc:cxnChg chg="add mod topLvl">
          <ac:chgData name="110AB0027@cc.ntut.edu.tw" userId="7e7a92c8-01be-4a4e-a37e-4318c1939c7c" providerId="ADAL" clId="{4CEA0A3F-F38B-40EB-9CE1-7F759110D958}" dt="2023-04-04T09:22:23.433" v="4243" actId="165"/>
          <ac:cxnSpMkLst>
            <pc:docMk/>
            <pc:sldMk cId="2010924841" sldId="336"/>
            <ac:cxnSpMk id="22" creationId="{2C31C19F-21FE-4AAA-ADCE-D684DC3654CE}"/>
          </ac:cxnSpMkLst>
        </pc:cxnChg>
        <pc:cxnChg chg="add mod topLvl">
          <ac:chgData name="110AB0027@cc.ntut.edu.tw" userId="7e7a92c8-01be-4a4e-a37e-4318c1939c7c" providerId="ADAL" clId="{4CEA0A3F-F38B-40EB-9CE1-7F759110D958}" dt="2023-04-04T09:22:23.433" v="4243" actId="165"/>
          <ac:cxnSpMkLst>
            <pc:docMk/>
            <pc:sldMk cId="2010924841" sldId="336"/>
            <ac:cxnSpMk id="24" creationId="{EBB25880-B01D-46FD-AA36-BE4F70EA9C64}"/>
          </ac:cxnSpMkLst>
        </pc:cxnChg>
        <pc:cxnChg chg="add mod topLvl">
          <ac:chgData name="110AB0027@cc.ntut.edu.tw" userId="7e7a92c8-01be-4a4e-a37e-4318c1939c7c" providerId="ADAL" clId="{4CEA0A3F-F38B-40EB-9CE1-7F759110D958}" dt="2023-04-04T09:22:23.433" v="4243" actId="165"/>
          <ac:cxnSpMkLst>
            <pc:docMk/>
            <pc:sldMk cId="2010924841" sldId="336"/>
            <ac:cxnSpMk id="25" creationId="{19ABBC17-BCA2-49CB-B6C4-020BF3643C7B}"/>
          </ac:cxnSpMkLst>
        </pc:cxnChg>
        <pc:cxnChg chg="add mod topLvl">
          <ac:chgData name="110AB0027@cc.ntut.edu.tw" userId="7e7a92c8-01be-4a4e-a37e-4318c1939c7c" providerId="ADAL" clId="{4CEA0A3F-F38B-40EB-9CE1-7F759110D958}" dt="2023-04-04T09:22:23.433" v="4243" actId="165"/>
          <ac:cxnSpMkLst>
            <pc:docMk/>
            <pc:sldMk cId="2010924841" sldId="336"/>
            <ac:cxnSpMk id="27" creationId="{972B6817-1E07-4971-8F14-9CEB06C08821}"/>
          </ac:cxnSpMkLst>
        </pc:cxnChg>
        <pc:cxnChg chg="add mod topLvl">
          <ac:chgData name="110AB0027@cc.ntut.edu.tw" userId="7e7a92c8-01be-4a4e-a37e-4318c1939c7c" providerId="ADAL" clId="{4CEA0A3F-F38B-40EB-9CE1-7F759110D958}" dt="2023-04-04T09:22:23.433" v="4243" actId="165"/>
          <ac:cxnSpMkLst>
            <pc:docMk/>
            <pc:sldMk cId="2010924841" sldId="336"/>
            <ac:cxnSpMk id="29" creationId="{3E3D5AE8-32BA-4EDF-9B27-D54E41DCFA53}"/>
          </ac:cxnSpMkLst>
        </pc:cxnChg>
        <pc:cxnChg chg="add mod topLvl">
          <ac:chgData name="110AB0027@cc.ntut.edu.tw" userId="7e7a92c8-01be-4a4e-a37e-4318c1939c7c" providerId="ADAL" clId="{4CEA0A3F-F38B-40EB-9CE1-7F759110D958}" dt="2023-04-04T09:22:23.433" v="4243" actId="165"/>
          <ac:cxnSpMkLst>
            <pc:docMk/>
            <pc:sldMk cId="2010924841" sldId="336"/>
            <ac:cxnSpMk id="31" creationId="{A3EA7A73-E9FA-4BF4-9212-9683B0070E60}"/>
          </ac:cxnSpMkLst>
        </pc:cxnChg>
        <pc:cxnChg chg="add mod topLvl">
          <ac:chgData name="110AB0027@cc.ntut.edu.tw" userId="7e7a92c8-01be-4a4e-a37e-4318c1939c7c" providerId="ADAL" clId="{4CEA0A3F-F38B-40EB-9CE1-7F759110D958}" dt="2023-04-04T09:22:23.433" v="4243" actId="165"/>
          <ac:cxnSpMkLst>
            <pc:docMk/>
            <pc:sldMk cId="2010924841" sldId="336"/>
            <ac:cxnSpMk id="32" creationId="{5336426E-29EE-4F81-9100-077878EFA9C0}"/>
          </ac:cxnSpMkLst>
        </pc:cxnChg>
        <pc:cxnChg chg="add mod topLvl">
          <ac:chgData name="110AB0027@cc.ntut.edu.tw" userId="7e7a92c8-01be-4a4e-a37e-4318c1939c7c" providerId="ADAL" clId="{4CEA0A3F-F38B-40EB-9CE1-7F759110D958}" dt="2023-04-04T09:22:23.433" v="4243" actId="165"/>
          <ac:cxnSpMkLst>
            <pc:docMk/>
            <pc:sldMk cId="2010924841" sldId="336"/>
            <ac:cxnSpMk id="34" creationId="{007E91D9-2279-4180-8166-520686C0A1EF}"/>
          </ac:cxnSpMkLst>
        </pc:cxnChg>
        <pc:cxnChg chg="add mod topLvl">
          <ac:chgData name="110AB0027@cc.ntut.edu.tw" userId="7e7a92c8-01be-4a4e-a37e-4318c1939c7c" providerId="ADAL" clId="{4CEA0A3F-F38B-40EB-9CE1-7F759110D958}" dt="2023-04-04T09:22:23.433" v="4243" actId="165"/>
          <ac:cxnSpMkLst>
            <pc:docMk/>
            <pc:sldMk cId="2010924841" sldId="336"/>
            <ac:cxnSpMk id="36" creationId="{00DAB19A-A0CD-45B2-91B5-F82335AABDFE}"/>
          </ac:cxnSpMkLst>
        </pc:cxnChg>
        <pc:cxnChg chg="add mod topLvl">
          <ac:chgData name="110AB0027@cc.ntut.edu.tw" userId="7e7a92c8-01be-4a4e-a37e-4318c1939c7c" providerId="ADAL" clId="{4CEA0A3F-F38B-40EB-9CE1-7F759110D958}" dt="2023-04-04T09:22:23.433" v="4243" actId="165"/>
          <ac:cxnSpMkLst>
            <pc:docMk/>
            <pc:sldMk cId="2010924841" sldId="336"/>
            <ac:cxnSpMk id="37" creationId="{5B9F4E26-A93E-4227-8B35-3F6F75DE0B71}"/>
          </ac:cxnSpMkLst>
        </pc:cxnChg>
        <pc:cxnChg chg="add mod topLvl">
          <ac:chgData name="110AB0027@cc.ntut.edu.tw" userId="7e7a92c8-01be-4a4e-a37e-4318c1939c7c" providerId="ADAL" clId="{4CEA0A3F-F38B-40EB-9CE1-7F759110D958}" dt="2023-04-04T09:22:23.433" v="4243" actId="165"/>
          <ac:cxnSpMkLst>
            <pc:docMk/>
            <pc:sldMk cId="2010924841" sldId="336"/>
            <ac:cxnSpMk id="39" creationId="{9B98736D-7ABB-465D-85A4-29A5E9F21773}"/>
          </ac:cxnSpMkLst>
        </pc:cxnChg>
        <pc:cxnChg chg="add mod topLvl">
          <ac:chgData name="110AB0027@cc.ntut.edu.tw" userId="7e7a92c8-01be-4a4e-a37e-4318c1939c7c" providerId="ADAL" clId="{4CEA0A3F-F38B-40EB-9CE1-7F759110D958}" dt="2023-04-04T09:22:23.433" v="4243" actId="165"/>
          <ac:cxnSpMkLst>
            <pc:docMk/>
            <pc:sldMk cId="2010924841" sldId="336"/>
            <ac:cxnSpMk id="41" creationId="{C013AD1A-BAE3-46DA-B699-DC9E74B181D1}"/>
          </ac:cxnSpMkLst>
        </pc:cxnChg>
        <pc:cxnChg chg="add mod topLvl">
          <ac:chgData name="110AB0027@cc.ntut.edu.tw" userId="7e7a92c8-01be-4a4e-a37e-4318c1939c7c" providerId="ADAL" clId="{4CEA0A3F-F38B-40EB-9CE1-7F759110D958}" dt="2023-04-04T09:22:23.433" v="4243" actId="165"/>
          <ac:cxnSpMkLst>
            <pc:docMk/>
            <pc:sldMk cId="2010924841" sldId="336"/>
            <ac:cxnSpMk id="43" creationId="{49BBDA6D-2036-4B83-B756-6C5126575624}"/>
          </ac:cxnSpMkLst>
        </pc:cxnChg>
        <pc:cxnChg chg="add mod topLvl">
          <ac:chgData name="110AB0027@cc.ntut.edu.tw" userId="7e7a92c8-01be-4a4e-a37e-4318c1939c7c" providerId="ADAL" clId="{4CEA0A3F-F38B-40EB-9CE1-7F759110D958}" dt="2023-04-04T09:22:23.433" v="4243" actId="165"/>
          <ac:cxnSpMkLst>
            <pc:docMk/>
            <pc:sldMk cId="2010924841" sldId="336"/>
            <ac:cxnSpMk id="45" creationId="{5F0B7AB3-0946-4E57-82E5-FD5CE3E5CB53}"/>
          </ac:cxnSpMkLst>
        </pc:cxnChg>
        <pc:cxnChg chg="add mod topLvl">
          <ac:chgData name="110AB0027@cc.ntut.edu.tw" userId="7e7a92c8-01be-4a4e-a37e-4318c1939c7c" providerId="ADAL" clId="{4CEA0A3F-F38B-40EB-9CE1-7F759110D958}" dt="2023-04-04T09:22:23.433" v="4243" actId="165"/>
          <ac:cxnSpMkLst>
            <pc:docMk/>
            <pc:sldMk cId="2010924841" sldId="336"/>
            <ac:cxnSpMk id="46" creationId="{8E5DC717-C118-4D37-A435-7321941D490B}"/>
          </ac:cxnSpMkLst>
        </pc:cxnChg>
        <pc:cxnChg chg="add mod topLvl">
          <ac:chgData name="110AB0027@cc.ntut.edu.tw" userId="7e7a92c8-01be-4a4e-a37e-4318c1939c7c" providerId="ADAL" clId="{4CEA0A3F-F38B-40EB-9CE1-7F759110D958}" dt="2023-04-04T09:22:23.433" v="4243" actId="165"/>
          <ac:cxnSpMkLst>
            <pc:docMk/>
            <pc:sldMk cId="2010924841" sldId="336"/>
            <ac:cxnSpMk id="48" creationId="{E56D3D6C-7938-4824-91CC-AEFC327FA01A}"/>
          </ac:cxnSpMkLst>
        </pc:cxnChg>
        <pc:cxnChg chg="add del mod">
          <ac:chgData name="110AB0027@cc.ntut.edu.tw" userId="7e7a92c8-01be-4a4e-a37e-4318c1939c7c" providerId="ADAL" clId="{4CEA0A3F-F38B-40EB-9CE1-7F759110D958}" dt="2023-04-02T02:48:16.202" v="2733" actId="11529"/>
          <ac:cxnSpMkLst>
            <pc:docMk/>
            <pc:sldMk cId="2010924841" sldId="336"/>
            <ac:cxnSpMk id="77" creationId="{87C43B96-A193-4135-8816-582F8EDD39B1}"/>
          </ac:cxnSpMkLst>
        </pc:cxnChg>
        <pc:cxnChg chg="add mod topLvl">
          <ac:chgData name="110AB0027@cc.ntut.edu.tw" userId="7e7a92c8-01be-4a4e-a37e-4318c1939c7c" providerId="ADAL" clId="{4CEA0A3F-F38B-40EB-9CE1-7F759110D958}" dt="2023-04-04T09:22:23.433" v="4243" actId="165"/>
          <ac:cxnSpMkLst>
            <pc:docMk/>
            <pc:sldMk cId="2010924841" sldId="336"/>
            <ac:cxnSpMk id="78" creationId="{142FB3DC-A8A8-467E-8259-CBC48DE259B3}"/>
          </ac:cxnSpMkLst>
        </pc:cxnChg>
      </pc:sldChg>
      <pc:sldChg chg="addSp delSp modSp add mod">
        <pc:chgData name="110AB0027@cc.ntut.edu.tw" userId="7e7a92c8-01be-4a4e-a37e-4318c1939c7c" providerId="ADAL" clId="{4CEA0A3F-F38B-40EB-9CE1-7F759110D958}" dt="2023-04-03T12:20:37.961" v="4006" actId="1035"/>
        <pc:sldMkLst>
          <pc:docMk/>
          <pc:sldMk cId="3417602802" sldId="337"/>
        </pc:sldMkLst>
        <pc:spChg chg="add mod">
          <ac:chgData name="110AB0027@cc.ntut.edu.tw" userId="7e7a92c8-01be-4a4e-a37e-4318c1939c7c" providerId="ADAL" clId="{4CEA0A3F-F38B-40EB-9CE1-7F759110D958}" dt="2023-04-03T12:19:38.445" v="3987" actId="1076"/>
          <ac:spMkLst>
            <pc:docMk/>
            <pc:sldMk cId="3417602802" sldId="337"/>
            <ac:spMk id="2" creationId="{BD8C540C-CD62-4A37-992F-06446B162F96}"/>
          </ac:spMkLst>
        </pc:spChg>
        <pc:spChg chg="add mod">
          <ac:chgData name="110AB0027@cc.ntut.edu.tw" userId="7e7a92c8-01be-4a4e-a37e-4318c1939c7c" providerId="ADAL" clId="{4CEA0A3F-F38B-40EB-9CE1-7F759110D958}" dt="2023-04-03T12:20:37.961" v="4006" actId="1035"/>
          <ac:spMkLst>
            <pc:docMk/>
            <pc:sldMk cId="3417602802" sldId="337"/>
            <ac:spMk id="4" creationId="{A0E2D713-6497-457F-B9CD-0A21F0BE8581}"/>
          </ac:spMkLst>
        </pc:spChg>
        <pc:spChg chg="del">
          <ac:chgData name="110AB0027@cc.ntut.edu.tw" userId="7e7a92c8-01be-4a4e-a37e-4318c1939c7c" providerId="ADAL" clId="{4CEA0A3F-F38B-40EB-9CE1-7F759110D958}" dt="2023-04-02T03:33:57.213" v="2756" actId="478"/>
          <ac:spMkLst>
            <pc:docMk/>
            <pc:sldMk cId="3417602802" sldId="337"/>
            <ac:spMk id="14" creationId="{59CDFF7C-8D0D-4E2C-A180-5BDE07CC4F8C}"/>
          </ac:spMkLst>
        </pc:spChg>
        <pc:spChg chg="add mod">
          <ac:chgData name="110AB0027@cc.ntut.edu.tw" userId="7e7a92c8-01be-4a4e-a37e-4318c1939c7c" providerId="ADAL" clId="{4CEA0A3F-F38B-40EB-9CE1-7F759110D958}" dt="2023-04-03T11:04:26.297" v="3339" actId="164"/>
          <ac:spMkLst>
            <pc:docMk/>
            <pc:sldMk cId="3417602802" sldId="337"/>
            <ac:spMk id="16" creationId="{6EC06B97-2A0D-44C4-950A-3B53D3F8FFB8}"/>
          </ac:spMkLst>
        </pc:spChg>
        <pc:spChg chg="add del">
          <ac:chgData name="110AB0027@cc.ntut.edu.tw" userId="7e7a92c8-01be-4a4e-a37e-4318c1939c7c" providerId="ADAL" clId="{4CEA0A3F-F38B-40EB-9CE1-7F759110D958}" dt="2023-04-03T11:03:31.597" v="3305" actId="22"/>
          <ac:spMkLst>
            <pc:docMk/>
            <pc:sldMk cId="3417602802" sldId="337"/>
            <ac:spMk id="17" creationId="{AF92DCD1-7033-42A0-9F03-66626222E26D}"/>
          </ac:spMkLst>
        </pc:spChg>
        <pc:spChg chg="del mod">
          <ac:chgData name="110AB0027@cc.ntut.edu.tw" userId="7e7a92c8-01be-4a4e-a37e-4318c1939c7c" providerId="ADAL" clId="{4CEA0A3F-F38B-40EB-9CE1-7F759110D958}" dt="2023-04-03T11:03:54.935" v="3334"/>
          <ac:spMkLst>
            <pc:docMk/>
            <pc:sldMk cId="3417602802" sldId="337"/>
            <ac:spMk id="18" creationId="{DBE40ECB-94D3-4054-A360-80C0862E53B4}"/>
          </ac:spMkLst>
        </pc:spChg>
        <pc:spChg chg="add del mod">
          <ac:chgData name="110AB0027@cc.ntut.edu.tw" userId="7e7a92c8-01be-4a4e-a37e-4318c1939c7c" providerId="ADAL" clId="{4CEA0A3F-F38B-40EB-9CE1-7F759110D958}" dt="2023-04-03T12:11:33.403" v="3904" actId="478"/>
          <ac:spMkLst>
            <pc:docMk/>
            <pc:sldMk cId="3417602802" sldId="337"/>
            <ac:spMk id="19" creationId="{0B9AD08F-7883-45D7-AB8B-204F3D3B3F7C}"/>
          </ac:spMkLst>
        </pc:spChg>
        <pc:spChg chg="add mod">
          <ac:chgData name="110AB0027@cc.ntut.edu.tw" userId="7e7a92c8-01be-4a4e-a37e-4318c1939c7c" providerId="ADAL" clId="{4CEA0A3F-F38B-40EB-9CE1-7F759110D958}" dt="2023-04-03T12:11:43.855" v="3906" actId="12788"/>
          <ac:spMkLst>
            <pc:docMk/>
            <pc:sldMk cId="3417602802" sldId="337"/>
            <ac:spMk id="20" creationId="{5DF06EFB-6CB1-4D5C-92FB-EF9C69784948}"/>
          </ac:spMkLst>
        </pc:spChg>
        <pc:grpChg chg="add del mod">
          <ac:chgData name="110AB0027@cc.ntut.edu.tw" userId="7e7a92c8-01be-4a4e-a37e-4318c1939c7c" providerId="ADAL" clId="{4CEA0A3F-F38B-40EB-9CE1-7F759110D958}" dt="2023-04-02T04:16:22.350" v="3136" actId="165"/>
          <ac:grpSpMkLst>
            <pc:docMk/>
            <pc:sldMk cId="3417602802" sldId="337"/>
            <ac:grpSpMk id="3" creationId="{19918853-0374-4491-8177-0CFBFAF741E8}"/>
          </ac:grpSpMkLst>
        </pc:grpChg>
        <pc:grpChg chg="add mod">
          <ac:chgData name="110AB0027@cc.ntut.edu.tw" userId="7e7a92c8-01be-4a4e-a37e-4318c1939c7c" providerId="ADAL" clId="{4CEA0A3F-F38B-40EB-9CE1-7F759110D958}" dt="2023-04-02T04:18:07.975" v="3157" actId="164"/>
          <ac:grpSpMkLst>
            <pc:docMk/>
            <pc:sldMk cId="3417602802" sldId="337"/>
            <ac:grpSpMk id="5" creationId="{788D60F2-8BBE-4033-A6CB-C21DF990FD00}"/>
          </ac:grpSpMkLst>
        </pc:grpChg>
        <pc:grpChg chg="add mod">
          <ac:chgData name="110AB0027@cc.ntut.edu.tw" userId="7e7a92c8-01be-4a4e-a37e-4318c1939c7c" providerId="ADAL" clId="{4CEA0A3F-F38B-40EB-9CE1-7F759110D958}" dt="2023-04-02T04:18:07.975" v="3157" actId="164"/>
          <ac:grpSpMkLst>
            <pc:docMk/>
            <pc:sldMk cId="3417602802" sldId="337"/>
            <ac:grpSpMk id="12" creationId="{64055F2A-EC56-4C91-B3EC-94FC53215CA0}"/>
          </ac:grpSpMkLst>
        </pc:grpChg>
        <pc:grpChg chg="add mod">
          <ac:chgData name="110AB0027@cc.ntut.edu.tw" userId="7e7a92c8-01be-4a4e-a37e-4318c1939c7c" providerId="ADAL" clId="{4CEA0A3F-F38B-40EB-9CE1-7F759110D958}" dt="2023-04-03T11:04:31.182" v="3340" actId="1076"/>
          <ac:grpSpMkLst>
            <pc:docMk/>
            <pc:sldMk cId="3417602802" sldId="337"/>
            <ac:grpSpMk id="13" creationId="{7E6BFF2A-0B55-4F88-B252-9420D5CE1E5E}"/>
          </ac:grpSpMkLst>
        </pc:grpChg>
        <pc:grpChg chg="add mod">
          <ac:chgData name="110AB0027@cc.ntut.edu.tw" userId="7e7a92c8-01be-4a4e-a37e-4318c1939c7c" providerId="ADAL" clId="{4CEA0A3F-F38B-40EB-9CE1-7F759110D958}" dt="2023-04-03T11:04:26.297" v="3339" actId="164"/>
          <ac:grpSpMkLst>
            <pc:docMk/>
            <pc:sldMk cId="3417602802" sldId="337"/>
            <ac:grpSpMk id="15" creationId="{D8B970FE-BD4E-4392-9BD0-8BD669E1ED85}"/>
          </ac:grpSpMkLst>
        </pc:grpChg>
        <pc:picChg chg="add mod topLvl modCrop">
          <ac:chgData name="110AB0027@cc.ntut.edu.tw" userId="7e7a92c8-01be-4a4e-a37e-4318c1939c7c" providerId="ADAL" clId="{4CEA0A3F-F38B-40EB-9CE1-7F759110D958}" dt="2023-04-02T04:18:57.138" v="3178" actId="1037"/>
          <ac:picMkLst>
            <pc:docMk/>
            <pc:sldMk cId="3417602802" sldId="337"/>
            <ac:picMk id="6" creationId="{8955F7D1-E476-464A-8222-0CF6D3A9CB1F}"/>
          </ac:picMkLst>
        </pc:picChg>
        <pc:picChg chg="add mod topLvl modCrop">
          <ac:chgData name="110AB0027@cc.ntut.edu.tw" userId="7e7a92c8-01be-4a4e-a37e-4318c1939c7c" providerId="ADAL" clId="{4CEA0A3F-F38B-40EB-9CE1-7F759110D958}" dt="2023-04-02T04:17:57.044" v="3155" actId="164"/>
          <ac:picMkLst>
            <pc:docMk/>
            <pc:sldMk cId="3417602802" sldId="337"/>
            <ac:picMk id="7" creationId="{B03CCF75-0ABD-460C-A365-DF04A60B5057}"/>
          </ac:picMkLst>
        </pc:picChg>
        <pc:picChg chg="add mod topLvl modCrop">
          <ac:chgData name="110AB0027@cc.ntut.edu.tw" userId="7e7a92c8-01be-4a4e-a37e-4318c1939c7c" providerId="ADAL" clId="{4CEA0A3F-F38B-40EB-9CE1-7F759110D958}" dt="2023-04-02T04:17:20.563" v="3148" actId="164"/>
          <ac:picMkLst>
            <pc:docMk/>
            <pc:sldMk cId="3417602802" sldId="337"/>
            <ac:picMk id="8" creationId="{247F57E5-0E1D-4D9E-8C85-626E52D1BB77}"/>
          </ac:picMkLst>
        </pc:picChg>
        <pc:picChg chg="add mod topLvl modCrop">
          <ac:chgData name="110AB0027@cc.ntut.edu.tw" userId="7e7a92c8-01be-4a4e-a37e-4318c1939c7c" providerId="ADAL" clId="{4CEA0A3F-F38B-40EB-9CE1-7F759110D958}" dt="2023-04-02T04:19:15.552" v="3186" actId="1038"/>
          <ac:picMkLst>
            <pc:docMk/>
            <pc:sldMk cId="3417602802" sldId="337"/>
            <ac:picMk id="9" creationId="{884CD68A-50EF-455F-950A-FEC0178E737E}"/>
          </ac:picMkLst>
        </pc:picChg>
        <pc:picChg chg="add mod topLvl modCrop">
          <ac:chgData name="110AB0027@cc.ntut.edu.tw" userId="7e7a92c8-01be-4a4e-a37e-4318c1939c7c" providerId="ADAL" clId="{4CEA0A3F-F38B-40EB-9CE1-7F759110D958}" dt="2023-04-02T04:19:08.620" v="3184" actId="1037"/>
          <ac:picMkLst>
            <pc:docMk/>
            <pc:sldMk cId="3417602802" sldId="337"/>
            <ac:picMk id="10" creationId="{6B285EC9-E3FE-4C46-BD7E-D6B92D344235}"/>
          </ac:picMkLst>
        </pc:picChg>
        <pc:picChg chg="add mod topLvl modCrop">
          <ac:chgData name="110AB0027@cc.ntut.edu.tw" userId="7e7a92c8-01be-4a4e-a37e-4318c1939c7c" providerId="ADAL" clId="{4CEA0A3F-F38B-40EB-9CE1-7F759110D958}" dt="2023-04-02T04:19:26.321" v="3203" actId="1036"/>
          <ac:picMkLst>
            <pc:docMk/>
            <pc:sldMk cId="3417602802" sldId="337"/>
            <ac:picMk id="11" creationId="{556970F0-3CFE-434A-8ADD-81A22F7B56C8}"/>
          </ac:picMkLst>
        </pc:picChg>
        <pc:picChg chg="del">
          <ac:chgData name="110AB0027@cc.ntut.edu.tw" userId="7e7a92c8-01be-4a4e-a37e-4318c1939c7c" providerId="ADAL" clId="{4CEA0A3F-F38B-40EB-9CE1-7F759110D958}" dt="2023-04-02T03:33:01.496" v="2750" actId="478"/>
          <ac:picMkLst>
            <pc:docMk/>
            <pc:sldMk cId="3417602802" sldId="337"/>
            <ac:picMk id="13" creationId="{6FEF299A-E98E-4FA8-9D56-C5E034BA1D4D}"/>
          </ac:picMkLst>
        </pc:picChg>
      </pc:sldChg>
      <pc:sldChg chg="addSp delSp modSp add mod">
        <pc:chgData name="110AB0027@cc.ntut.edu.tw" userId="7e7a92c8-01be-4a4e-a37e-4318c1939c7c" providerId="ADAL" clId="{4CEA0A3F-F38B-40EB-9CE1-7F759110D958}" dt="2023-04-02T04:23:36.552" v="3284" actId="6549"/>
        <pc:sldMkLst>
          <pc:docMk/>
          <pc:sldMk cId="1051585031" sldId="338"/>
        </pc:sldMkLst>
        <pc:spChg chg="add del mod">
          <ac:chgData name="110AB0027@cc.ntut.edu.tw" userId="7e7a92c8-01be-4a4e-a37e-4318c1939c7c" providerId="ADAL" clId="{4CEA0A3F-F38B-40EB-9CE1-7F759110D958}" dt="2023-04-02T04:21:57.180" v="3248" actId="478"/>
          <ac:spMkLst>
            <pc:docMk/>
            <pc:sldMk cId="1051585031" sldId="338"/>
            <ac:spMk id="3" creationId="{217D7070-60C7-444F-BC6D-5567CBA3F315}"/>
          </ac:spMkLst>
        </pc:spChg>
        <pc:spChg chg="add del mod">
          <ac:chgData name="110AB0027@cc.ntut.edu.tw" userId="7e7a92c8-01be-4a4e-a37e-4318c1939c7c" providerId="ADAL" clId="{4CEA0A3F-F38B-40EB-9CE1-7F759110D958}" dt="2023-04-02T04:22:46.789" v="3277" actId="1035"/>
          <ac:spMkLst>
            <pc:docMk/>
            <pc:sldMk cId="1051585031" sldId="338"/>
            <ac:spMk id="4" creationId="{5731F02A-907D-40BA-BF6D-D0F570E99B08}"/>
          </ac:spMkLst>
        </pc:spChg>
        <pc:spChg chg="add del mod">
          <ac:chgData name="110AB0027@cc.ntut.edu.tw" userId="7e7a92c8-01be-4a4e-a37e-4318c1939c7c" providerId="ADAL" clId="{4CEA0A3F-F38B-40EB-9CE1-7F759110D958}" dt="2023-04-02T04:22:26.614" v="3258" actId="478"/>
          <ac:spMkLst>
            <pc:docMk/>
            <pc:sldMk cId="1051585031" sldId="338"/>
            <ac:spMk id="6" creationId="{9C403212-FAD2-47E9-AE97-B46A76C7385E}"/>
          </ac:spMkLst>
        </pc:spChg>
        <pc:spChg chg="add mod">
          <ac:chgData name="110AB0027@cc.ntut.edu.tw" userId="7e7a92c8-01be-4a4e-a37e-4318c1939c7c" providerId="ADAL" clId="{4CEA0A3F-F38B-40EB-9CE1-7F759110D958}" dt="2023-04-02T04:23:36.552" v="3284" actId="6549"/>
          <ac:spMkLst>
            <pc:docMk/>
            <pc:sldMk cId="1051585031" sldId="338"/>
            <ac:spMk id="7" creationId="{9EF47C76-112D-45A6-B2C8-C61A020CD24C}"/>
          </ac:spMkLst>
        </pc:spChg>
        <pc:spChg chg="add del mod">
          <ac:chgData name="110AB0027@cc.ntut.edu.tw" userId="7e7a92c8-01be-4a4e-a37e-4318c1939c7c" providerId="ADAL" clId="{4CEA0A3F-F38B-40EB-9CE1-7F759110D958}" dt="2023-04-02T04:22:24.078" v="3257" actId="478"/>
          <ac:spMkLst>
            <pc:docMk/>
            <pc:sldMk cId="1051585031" sldId="338"/>
            <ac:spMk id="379" creationId="{00000000-0000-0000-0000-000000000000}"/>
          </ac:spMkLst>
        </pc:spChg>
      </pc:sldChg>
      <pc:sldChg chg="addSp delSp modSp add mod">
        <pc:chgData name="110AB0027@cc.ntut.edu.tw" userId="7e7a92c8-01be-4a4e-a37e-4318c1939c7c" providerId="ADAL" clId="{4CEA0A3F-F38B-40EB-9CE1-7F759110D958}" dt="2023-04-06T07:37:16.712" v="4815" actId="1076"/>
        <pc:sldMkLst>
          <pc:docMk/>
          <pc:sldMk cId="4027338610" sldId="340"/>
        </pc:sldMkLst>
        <pc:spChg chg="mod">
          <ac:chgData name="110AB0027@cc.ntut.edu.tw" userId="7e7a92c8-01be-4a4e-a37e-4318c1939c7c" providerId="ADAL" clId="{4CEA0A3F-F38B-40EB-9CE1-7F759110D958}" dt="2023-04-06T07:37:09.157" v="4813" actId="1076"/>
          <ac:spMkLst>
            <pc:docMk/>
            <pc:sldMk cId="4027338610" sldId="340"/>
            <ac:spMk id="2" creationId="{BD8C540C-CD62-4A37-992F-06446B162F96}"/>
          </ac:spMkLst>
        </pc:spChg>
        <pc:spChg chg="add mod">
          <ac:chgData name="110AB0027@cc.ntut.edu.tw" userId="7e7a92c8-01be-4a4e-a37e-4318c1939c7c" providerId="ADAL" clId="{4CEA0A3F-F38B-40EB-9CE1-7F759110D958}" dt="2023-04-03T12:12:16.508" v="3919" actId="1076"/>
          <ac:spMkLst>
            <pc:docMk/>
            <pc:sldMk cId="4027338610" sldId="340"/>
            <ac:spMk id="17" creationId="{BDE81A70-6694-42C2-AD31-5B43B84DB608}"/>
          </ac:spMkLst>
        </pc:spChg>
        <pc:spChg chg="del mod">
          <ac:chgData name="110AB0027@cc.ntut.edu.tw" userId="7e7a92c8-01be-4a4e-a37e-4318c1939c7c" providerId="ADAL" clId="{4CEA0A3F-F38B-40EB-9CE1-7F759110D958}" dt="2023-04-03T12:12:13.854" v="3918" actId="478"/>
          <ac:spMkLst>
            <pc:docMk/>
            <pc:sldMk cId="4027338610" sldId="340"/>
            <ac:spMk id="19" creationId="{0B9AD08F-7883-45D7-AB8B-204F3D3B3F7C}"/>
          </ac:spMkLst>
        </pc:spChg>
        <pc:grpChg chg="del">
          <ac:chgData name="110AB0027@cc.ntut.edu.tw" userId="7e7a92c8-01be-4a4e-a37e-4318c1939c7c" providerId="ADAL" clId="{4CEA0A3F-F38B-40EB-9CE1-7F759110D958}" dt="2023-04-03T11:06:59.520" v="3347" actId="478"/>
          <ac:grpSpMkLst>
            <pc:docMk/>
            <pc:sldMk cId="4027338610" sldId="340"/>
            <ac:grpSpMk id="13" creationId="{7E6BFF2A-0B55-4F88-B252-9420D5CE1E5E}"/>
          </ac:grpSpMkLst>
        </pc:grpChg>
        <pc:picChg chg="add mod">
          <ac:chgData name="110AB0027@cc.ntut.edu.tw" userId="7e7a92c8-01be-4a4e-a37e-4318c1939c7c" providerId="ADAL" clId="{4CEA0A3F-F38B-40EB-9CE1-7F759110D958}" dt="2023-04-06T07:37:16.712" v="4815" actId="1076"/>
          <ac:picMkLst>
            <pc:docMk/>
            <pc:sldMk cId="4027338610" sldId="340"/>
            <ac:picMk id="2050" creationId="{8CA89260-8B3A-4473-A39A-AEBD47D05337}"/>
          </ac:picMkLst>
        </pc:picChg>
      </pc:sldChg>
      <pc:sldChg chg="addSp delSp modSp add mod">
        <pc:chgData name="110AB0027@cc.ntut.edu.tw" userId="7e7a92c8-01be-4a4e-a37e-4318c1939c7c" providerId="ADAL" clId="{4CEA0A3F-F38B-40EB-9CE1-7F759110D958}" dt="2023-04-06T07:25:41.017" v="4792" actId="1076"/>
        <pc:sldMkLst>
          <pc:docMk/>
          <pc:sldMk cId="2290964648" sldId="341"/>
        </pc:sldMkLst>
        <pc:spChg chg="mod">
          <ac:chgData name="110AB0027@cc.ntut.edu.tw" userId="7e7a92c8-01be-4a4e-a37e-4318c1939c7c" providerId="ADAL" clId="{4CEA0A3F-F38B-40EB-9CE1-7F759110D958}" dt="2023-04-06T07:25:36.993" v="4791" actId="1076"/>
          <ac:spMkLst>
            <pc:docMk/>
            <pc:sldMk cId="2290964648" sldId="341"/>
            <ac:spMk id="2" creationId="{BD8C540C-CD62-4A37-992F-06446B162F96}"/>
          </ac:spMkLst>
        </pc:spChg>
        <pc:spChg chg="add mod">
          <ac:chgData name="110AB0027@cc.ntut.edu.tw" userId="7e7a92c8-01be-4a4e-a37e-4318c1939c7c" providerId="ADAL" clId="{4CEA0A3F-F38B-40EB-9CE1-7F759110D958}" dt="2023-04-03T12:11:10.088" v="3898" actId="12788"/>
          <ac:spMkLst>
            <pc:docMk/>
            <pc:sldMk cId="2290964648" sldId="341"/>
            <ac:spMk id="4" creationId="{077C1EE7-05D3-461B-B7B3-6E6325B46DF0}"/>
          </ac:spMkLst>
        </pc:spChg>
        <pc:spChg chg="del mod">
          <ac:chgData name="110AB0027@cc.ntut.edu.tw" userId="7e7a92c8-01be-4a4e-a37e-4318c1939c7c" providerId="ADAL" clId="{4CEA0A3F-F38B-40EB-9CE1-7F759110D958}" dt="2023-04-03T12:10:56.661" v="3893" actId="478"/>
          <ac:spMkLst>
            <pc:docMk/>
            <pc:sldMk cId="2290964648" sldId="341"/>
            <ac:spMk id="19" creationId="{0B9AD08F-7883-45D7-AB8B-204F3D3B3F7C}"/>
          </ac:spMkLst>
        </pc:spChg>
        <pc:picChg chg="add del mod">
          <ac:chgData name="110AB0027@cc.ntut.edu.tw" userId="7e7a92c8-01be-4a4e-a37e-4318c1939c7c" providerId="ADAL" clId="{4CEA0A3F-F38B-40EB-9CE1-7F759110D958}" dt="2023-04-06T07:17:08.503" v="4768" actId="478"/>
          <ac:picMkLst>
            <pc:docMk/>
            <pc:sldMk cId="2290964648" sldId="341"/>
            <ac:picMk id="1026" creationId="{5B0D6DEA-943A-4BFC-BA8C-BDDDC6F4BDF3}"/>
          </ac:picMkLst>
        </pc:picChg>
        <pc:picChg chg="add mod">
          <ac:chgData name="110AB0027@cc.ntut.edu.tw" userId="7e7a92c8-01be-4a4e-a37e-4318c1939c7c" providerId="ADAL" clId="{4CEA0A3F-F38B-40EB-9CE1-7F759110D958}" dt="2023-04-06T07:25:41.017" v="4792" actId="1076"/>
          <ac:picMkLst>
            <pc:docMk/>
            <pc:sldMk cId="2290964648" sldId="341"/>
            <ac:picMk id="1028" creationId="{73609A13-766F-48A5-B785-37EF71F4C26F}"/>
          </ac:picMkLst>
        </pc:picChg>
      </pc:sldChg>
      <pc:sldChg chg="addSp delSp modSp add mod">
        <pc:chgData name="110AB0027@cc.ntut.edu.tw" userId="7e7a92c8-01be-4a4e-a37e-4318c1939c7c" providerId="ADAL" clId="{4CEA0A3F-F38B-40EB-9CE1-7F759110D958}" dt="2023-04-06T07:21:40.263" v="4777" actId="208"/>
        <pc:sldMkLst>
          <pc:docMk/>
          <pc:sldMk cId="516540577" sldId="342"/>
        </pc:sldMkLst>
        <pc:spChg chg="add del mod">
          <ac:chgData name="110AB0027@cc.ntut.edu.tw" userId="7e7a92c8-01be-4a4e-a37e-4318c1939c7c" providerId="ADAL" clId="{4CEA0A3F-F38B-40EB-9CE1-7F759110D958}" dt="2023-04-06T06:36:27.919" v="4629" actId="478"/>
          <ac:spMkLst>
            <pc:docMk/>
            <pc:sldMk cId="516540577" sldId="342"/>
            <ac:spMk id="2" creationId="{4FDE24D7-D853-48B1-8972-A3AA836D6BAB}"/>
          </ac:spMkLst>
        </pc:spChg>
        <pc:spChg chg="add del mod">
          <ac:chgData name="110AB0027@cc.ntut.edu.tw" userId="7e7a92c8-01be-4a4e-a37e-4318c1939c7c" providerId="ADAL" clId="{4CEA0A3F-F38B-40EB-9CE1-7F759110D958}" dt="2023-04-06T06:34:34.242" v="4612" actId="478"/>
          <ac:spMkLst>
            <pc:docMk/>
            <pc:sldMk cId="516540577" sldId="342"/>
            <ac:spMk id="4" creationId="{C1CEF89E-4DC3-44EC-885D-7B1804038632}"/>
          </ac:spMkLst>
        </pc:spChg>
        <pc:spChg chg="add del mod">
          <ac:chgData name="110AB0027@cc.ntut.edu.tw" userId="7e7a92c8-01be-4a4e-a37e-4318c1939c7c" providerId="ADAL" clId="{4CEA0A3F-F38B-40EB-9CE1-7F759110D958}" dt="2023-04-03T11:53:50.933" v="3589"/>
          <ac:spMkLst>
            <pc:docMk/>
            <pc:sldMk cId="516540577" sldId="342"/>
            <ac:spMk id="6" creationId="{BC1AECA9-DE77-4588-86F9-EBC0B704AC3C}"/>
          </ac:spMkLst>
        </pc:spChg>
        <pc:spChg chg="del">
          <ac:chgData name="110AB0027@cc.ntut.edu.tw" userId="7e7a92c8-01be-4a4e-a37e-4318c1939c7c" providerId="ADAL" clId="{4CEA0A3F-F38B-40EB-9CE1-7F759110D958}" dt="2023-04-03T11:44:50.320" v="3524" actId="478"/>
          <ac:spMkLst>
            <pc:docMk/>
            <pc:sldMk cId="516540577" sldId="342"/>
            <ac:spMk id="7" creationId="{97C85B1A-82D0-4CEC-A17F-6686578AD9D8}"/>
          </ac:spMkLst>
        </pc:spChg>
        <pc:spChg chg="del mod topLvl">
          <ac:chgData name="110AB0027@cc.ntut.edu.tw" userId="7e7a92c8-01be-4a4e-a37e-4318c1939c7c" providerId="ADAL" clId="{4CEA0A3F-F38B-40EB-9CE1-7F759110D958}" dt="2023-04-03T11:45:49.428" v="3531" actId="478"/>
          <ac:spMkLst>
            <pc:docMk/>
            <pc:sldMk cId="516540577" sldId="342"/>
            <ac:spMk id="9" creationId="{A463DA27-4DAA-4F2F-A634-158B6C8A63B1}"/>
          </ac:spMkLst>
        </pc:spChg>
        <pc:spChg chg="del mod topLvl">
          <ac:chgData name="110AB0027@cc.ntut.edu.tw" userId="7e7a92c8-01be-4a4e-a37e-4318c1939c7c" providerId="ADAL" clId="{4CEA0A3F-F38B-40EB-9CE1-7F759110D958}" dt="2023-04-03T11:45:25.016" v="3527" actId="478"/>
          <ac:spMkLst>
            <pc:docMk/>
            <pc:sldMk cId="516540577" sldId="342"/>
            <ac:spMk id="10" creationId="{6CFD0DAB-C0D4-433D-BE89-A1287A9C6BF3}"/>
          </ac:spMkLst>
        </pc:spChg>
        <pc:spChg chg="add del mod">
          <ac:chgData name="110AB0027@cc.ntut.edu.tw" userId="7e7a92c8-01be-4a4e-a37e-4318c1939c7c" providerId="ADAL" clId="{4CEA0A3F-F38B-40EB-9CE1-7F759110D958}" dt="2023-04-03T12:10:27.618" v="3883" actId="478"/>
          <ac:spMkLst>
            <pc:docMk/>
            <pc:sldMk cId="516540577" sldId="342"/>
            <ac:spMk id="12" creationId="{B8444A41-C99D-4590-929C-9E3CC25554A7}"/>
          </ac:spMkLst>
        </pc:spChg>
        <pc:spChg chg="add del mod ord">
          <ac:chgData name="110AB0027@cc.ntut.edu.tw" userId="7e7a92c8-01be-4a4e-a37e-4318c1939c7c" providerId="ADAL" clId="{4CEA0A3F-F38B-40EB-9CE1-7F759110D958}" dt="2023-04-03T12:24:08.318" v="4020" actId="478"/>
          <ac:spMkLst>
            <pc:docMk/>
            <pc:sldMk cId="516540577" sldId="342"/>
            <ac:spMk id="14" creationId="{1D323222-FA06-4429-BBAD-C0EEF748464B}"/>
          </ac:spMkLst>
        </pc:spChg>
        <pc:spChg chg="add del mod">
          <ac:chgData name="110AB0027@cc.ntut.edu.tw" userId="7e7a92c8-01be-4a4e-a37e-4318c1939c7c" providerId="ADAL" clId="{4CEA0A3F-F38B-40EB-9CE1-7F759110D958}" dt="2023-04-03T12:28:15.382" v="4062" actId="478"/>
          <ac:spMkLst>
            <pc:docMk/>
            <pc:sldMk cId="516540577" sldId="342"/>
            <ac:spMk id="18" creationId="{FD32BBB9-295E-40F8-925A-A4D80D67551E}"/>
          </ac:spMkLst>
        </pc:spChg>
        <pc:spChg chg="add del mod">
          <ac:chgData name="110AB0027@cc.ntut.edu.tw" userId="7e7a92c8-01be-4a4e-a37e-4318c1939c7c" providerId="ADAL" clId="{4CEA0A3F-F38B-40EB-9CE1-7F759110D958}" dt="2023-04-03T12:28:52.188" v="4069" actId="478"/>
          <ac:spMkLst>
            <pc:docMk/>
            <pc:sldMk cId="516540577" sldId="342"/>
            <ac:spMk id="19" creationId="{4D5C83FB-7902-4021-82E4-FE9BC986CCCE}"/>
          </ac:spMkLst>
        </pc:spChg>
        <pc:spChg chg="mod">
          <ac:chgData name="110AB0027@cc.ntut.edu.tw" userId="7e7a92c8-01be-4a4e-a37e-4318c1939c7c" providerId="ADAL" clId="{4CEA0A3F-F38B-40EB-9CE1-7F759110D958}" dt="2023-04-06T06:37:32.768" v="4643" actId="113"/>
          <ac:spMkLst>
            <pc:docMk/>
            <pc:sldMk cId="516540577" sldId="342"/>
            <ac:spMk id="20" creationId="{13CB6A3C-3326-4B3B-855F-88416490D919}"/>
          </ac:spMkLst>
        </pc:spChg>
        <pc:spChg chg="add del mod">
          <ac:chgData name="110AB0027@cc.ntut.edu.tw" userId="7e7a92c8-01be-4a4e-a37e-4318c1939c7c" providerId="ADAL" clId="{4CEA0A3F-F38B-40EB-9CE1-7F759110D958}" dt="2023-04-03T12:29:23.272" v="4074" actId="478"/>
          <ac:spMkLst>
            <pc:docMk/>
            <pc:sldMk cId="516540577" sldId="342"/>
            <ac:spMk id="20" creationId="{CC95CE48-2C42-49D8-82BB-B247D8AE69F9}"/>
          </ac:spMkLst>
        </pc:spChg>
        <pc:spChg chg="mod">
          <ac:chgData name="110AB0027@cc.ntut.edu.tw" userId="7e7a92c8-01be-4a4e-a37e-4318c1939c7c" providerId="ADAL" clId="{4CEA0A3F-F38B-40EB-9CE1-7F759110D958}" dt="2023-04-06T06:37:12.178" v="4639" actId="404"/>
          <ac:spMkLst>
            <pc:docMk/>
            <pc:sldMk cId="516540577" sldId="342"/>
            <ac:spMk id="21" creationId="{E978A163-69F3-491F-8052-DBE1F68E4EBE}"/>
          </ac:spMkLst>
        </pc:spChg>
        <pc:spChg chg="add del mod">
          <ac:chgData name="110AB0027@cc.ntut.edu.tw" userId="7e7a92c8-01be-4a4e-a37e-4318c1939c7c" providerId="ADAL" clId="{4CEA0A3F-F38B-40EB-9CE1-7F759110D958}" dt="2023-04-03T12:31:59.966" v="4095" actId="478"/>
          <ac:spMkLst>
            <pc:docMk/>
            <pc:sldMk cId="516540577" sldId="342"/>
            <ac:spMk id="23" creationId="{40D262F6-F9D8-4587-88B4-DB2F70480134}"/>
          </ac:spMkLst>
        </pc:spChg>
        <pc:spChg chg="mod">
          <ac:chgData name="110AB0027@cc.ntut.edu.tw" userId="7e7a92c8-01be-4a4e-a37e-4318c1939c7c" providerId="ADAL" clId="{4CEA0A3F-F38B-40EB-9CE1-7F759110D958}" dt="2023-04-06T06:37:35.692" v="4644" actId="113"/>
          <ac:spMkLst>
            <pc:docMk/>
            <pc:sldMk cId="516540577" sldId="342"/>
            <ac:spMk id="23" creationId="{7FFDA166-0336-42DE-BDCC-C4127C8AF6BC}"/>
          </ac:spMkLst>
        </pc:spChg>
        <pc:spChg chg="mod">
          <ac:chgData name="110AB0027@cc.ntut.edu.tw" userId="7e7a92c8-01be-4a4e-a37e-4318c1939c7c" providerId="ADAL" clId="{4CEA0A3F-F38B-40EB-9CE1-7F759110D958}" dt="2023-04-06T06:37:18.921" v="4640" actId="404"/>
          <ac:spMkLst>
            <pc:docMk/>
            <pc:sldMk cId="516540577" sldId="342"/>
            <ac:spMk id="26" creationId="{4E845318-CBC2-423B-BAA4-07E607A3AB32}"/>
          </ac:spMkLst>
        </pc:spChg>
        <pc:spChg chg="add del mod">
          <ac:chgData name="110AB0027@cc.ntut.edu.tw" userId="7e7a92c8-01be-4a4e-a37e-4318c1939c7c" providerId="ADAL" clId="{4CEA0A3F-F38B-40EB-9CE1-7F759110D958}" dt="2023-04-06T06:36:29.689" v="4630" actId="478"/>
          <ac:spMkLst>
            <pc:docMk/>
            <pc:sldMk cId="516540577" sldId="342"/>
            <ac:spMk id="29" creationId="{66D9799F-587A-40B6-A35D-1146048AC00A}"/>
          </ac:spMkLst>
        </pc:spChg>
        <pc:spChg chg="del mod">
          <ac:chgData name="110AB0027@cc.ntut.edu.tw" userId="7e7a92c8-01be-4a4e-a37e-4318c1939c7c" providerId="ADAL" clId="{4CEA0A3F-F38B-40EB-9CE1-7F759110D958}" dt="2023-04-03T12:10:24.713" v="3882" actId="478"/>
          <ac:spMkLst>
            <pc:docMk/>
            <pc:sldMk cId="516540577" sldId="342"/>
            <ac:spMk id="40" creationId="{E152152A-4B60-4545-B12D-ABDE465EE9EC}"/>
          </ac:spMkLst>
        </pc:spChg>
        <pc:spChg chg="add del mod">
          <ac:chgData name="110AB0027@cc.ntut.edu.tw" userId="7e7a92c8-01be-4a4e-a37e-4318c1939c7c" providerId="ADAL" clId="{4CEA0A3F-F38B-40EB-9CE1-7F759110D958}" dt="2023-04-03T12:05:47.065" v="3745"/>
          <ac:spMkLst>
            <pc:docMk/>
            <pc:sldMk cId="516540577" sldId="342"/>
            <ac:spMk id="44" creationId="{FE4E42A8-CD17-4EEB-942E-AAD6911C82BB}"/>
          </ac:spMkLst>
        </pc:spChg>
        <pc:spChg chg="add del mod">
          <ac:chgData name="110AB0027@cc.ntut.edu.tw" userId="7e7a92c8-01be-4a4e-a37e-4318c1939c7c" providerId="ADAL" clId="{4CEA0A3F-F38B-40EB-9CE1-7F759110D958}" dt="2023-04-03T11:53:41.695" v="3585" actId="478"/>
          <ac:spMkLst>
            <pc:docMk/>
            <pc:sldMk cId="516540577" sldId="342"/>
            <ac:spMk id="47" creationId="{0E997514-9AEB-42CD-84CA-B0351E5CF27E}"/>
          </ac:spMkLst>
        </pc:spChg>
        <pc:spChg chg="add del mod">
          <ac:chgData name="110AB0027@cc.ntut.edu.tw" userId="7e7a92c8-01be-4a4e-a37e-4318c1939c7c" providerId="ADAL" clId="{4CEA0A3F-F38B-40EB-9CE1-7F759110D958}" dt="2023-04-06T06:37:29.286" v="4642" actId="113"/>
          <ac:spMkLst>
            <pc:docMk/>
            <pc:sldMk cId="516540577" sldId="342"/>
            <ac:spMk id="49" creationId="{ADC698B7-DF4D-480D-8273-E09A7C51B144}"/>
          </ac:spMkLst>
        </pc:spChg>
        <pc:spChg chg="del mod topLvl">
          <ac:chgData name="110AB0027@cc.ntut.edu.tw" userId="7e7a92c8-01be-4a4e-a37e-4318c1939c7c" providerId="ADAL" clId="{4CEA0A3F-F38B-40EB-9CE1-7F759110D958}" dt="2023-04-03T11:46:02.505" v="3532" actId="478"/>
          <ac:spMkLst>
            <pc:docMk/>
            <pc:sldMk cId="516540577" sldId="342"/>
            <ac:spMk id="50" creationId="{CA8E8789-B520-4EFF-974C-7D79E088BA7E}"/>
          </ac:spMkLst>
        </pc:spChg>
        <pc:spChg chg="del mod topLvl">
          <ac:chgData name="110AB0027@cc.ntut.edu.tw" userId="7e7a92c8-01be-4a4e-a37e-4318c1939c7c" providerId="ADAL" clId="{4CEA0A3F-F38B-40EB-9CE1-7F759110D958}" dt="2023-04-03T11:45:25.016" v="3527" actId="478"/>
          <ac:spMkLst>
            <pc:docMk/>
            <pc:sldMk cId="516540577" sldId="342"/>
            <ac:spMk id="51" creationId="{ED4C3729-D6CF-4C41-B3A3-61DE340BD625}"/>
          </ac:spMkLst>
        </pc:spChg>
        <pc:spChg chg="mod topLvl">
          <ac:chgData name="110AB0027@cc.ntut.edu.tw" userId="7e7a92c8-01be-4a4e-a37e-4318c1939c7c" providerId="ADAL" clId="{4CEA0A3F-F38B-40EB-9CE1-7F759110D958}" dt="2023-04-03T12:26:59.330" v="4055" actId="164"/>
          <ac:spMkLst>
            <pc:docMk/>
            <pc:sldMk cId="516540577" sldId="342"/>
            <ac:spMk id="52" creationId="{1574860F-50E2-4987-AFD9-7032221D4528}"/>
          </ac:spMkLst>
        </pc:spChg>
        <pc:spChg chg="mod topLvl">
          <ac:chgData name="110AB0027@cc.ntut.edu.tw" userId="7e7a92c8-01be-4a4e-a37e-4318c1939c7c" providerId="ADAL" clId="{4CEA0A3F-F38B-40EB-9CE1-7F759110D958}" dt="2023-04-03T12:26:59.330" v="4055" actId="164"/>
          <ac:spMkLst>
            <pc:docMk/>
            <pc:sldMk cId="516540577" sldId="342"/>
            <ac:spMk id="53" creationId="{1D7C3CEF-D4B4-47BF-B09E-A30EFE3A1B28}"/>
          </ac:spMkLst>
        </pc:spChg>
        <pc:spChg chg="mod topLvl">
          <ac:chgData name="110AB0027@cc.ntut.edu.tw" userId="7e7a92c8-01be-4a4e-a37e-4318c1939c7c" providerId="ADAL" clId="{4CEA0A3F-F38B-40EB-9CE1-7F759110D958}" dt="2023-04-03T12:25:57.106" v="4036" actId="165"/>
          <ac:spMkLst>
            <pc:docMk/>
            <pc:sldMk cId="516540577" sldId="342"/>
            <ac:spMk id="54" creationId="{B7C0BA8E-A2D3-4EDE-934D-9B82B6E4D8B4}"/>
          </ac:spMkLst>
        </pc:spChg>
        <pc:spChg chg="mod topLvl">
          <ac:chgData name="110AB0027@cc.ntut.edu.tw" userId="7e7a92c8-01be-4a4e-a37e-4318c1939c7c" providerId="ADAL" clId="{4CEA0A3F-F38B-40EB-9CE1-7F759110D958}" dt="2023-04-03T12:25:57.106" v="4036" actId="165"/>
          <ac:spMkLst>
            <pc:docMk/>
            <pc:sldMk cId="516540577" sldId="342"/>
            <ac:spMk id="55" creationId="{873C4CD6-67F9-4352-B0B3-7C7E761C688C}"/>
          </ac:spMkLst>
        </pc:spChg>
        <pc:spChg chg="del mod topLvl">
          <ac:chgData name="110AB0027@cc.ntut.edu.tw" userId="7e7a92c8-01be-4a4e-a37e-4318c1939c7c" providerId="ADAL" clId="{4CEA0A3F-F38B-40EB-9CE1-7F759110D958}" dt="2023-04-03T11:45:27.811" v="3528" actId="478"/>
          <ac:spMkLst>
            <pc:docMk/>
            <pc:sldMk cId="516540577" sldId="342"/>
            <ac:spMk id="56" creationId="{4D6A5FBD-2F7E-44E6-9778-789BFED5FBB6}"/>
          </ac:spMkLst>
        </pc:spChg>
        <pc:spChg chg="del mod topLvl">
          <ac:chgData name="110AB0027@cc.ntut.edu.tw" userId="7e7a92c8-01be-4a4e-a37e-4318c1939c7c" providerId="ADAL" clId="{4CEA0A3F-F38B-40EB-9CE1-7F759110D958}" dt="2023-04-03T11:45:25.016" v="3527" actId="478"/>
          <ac:spMkLst>
            <pc:docMk/>
            <pc:sldMk cId="516540577" sldId="342"/>
            <ac:spMk id="57" creationId="{745074EA-33CD-414D-920E-307474785F14}"/>
          </ac:spMkLst>
        </pc:spChg>
        <pc:spChg chg="del mod topLvl">
          <ac:chgData name="110AB0027@cc.ntut.edu.tw" userId="7e7a92c8-01be-4a4e-a37e-4318c1939c7c" providerId="ADAL" clId="{4CEA0A3F-F38B-40EB-9CE1-7F759110D958}" dt="2023-04-03T11:45:27.811" v="3528" actId="478"/>
          <ac:spMkLst>
            <pc:docMk/>
            <pc:sldMk cId="516540577" sldId="342"/>
            <ac:spMk id="58" creationId="{61158634-0862-44C6-9E1A-DA9E4553412F}"/>
          </ac:spMkLst>
        </pc:spChg>
        <pc:spChg chg="del mod topLvl">
          <ac:chgData name="110AB0027@cc.ntut.edu.tw" userId="7e7a92c8-01be-4a4e-a37e-4318c1939c7c" providerId="ADAL" clId="{4CEA0A3F-F38B-40EB-9CE1-7F759110D958}" dt="2023-04-03T11:45:25.016" v="3527" actId="478"/>
          <ac:spMkLst>
            <pc:docMk/>
            <pc:sldMk cId="516540577" sldId="342"/>
            <ac:spMk id="59" creationId="{181494A4-38D8-4437-8002-691F5F00D978}"/>
          </ac:spMkLst>
        </pc:spChg>
        <pc:spChg chg="del mod topLvl">
          <ac:chgData name="110AB0027@cc.ntut.edu.tw" userId="7e7a92c8-01be-4a4e-a37e-4318c1939c7c" providerId="ADAL" clId="{4CEA0A3F-F38B-40EB-9CE1-7F759110D958}" dt="2023-04-03T11:45:25.016" v="3527" actId="478"/>
          <ac:spMkLst>
            <pc:docMk/>
            <pc:sldMk cId="516540577" sldId="342"/>
            <ac:spMk id="60" creationId="{267A0869-689D-4068-806E-29810FC5B199}"/>
          </ac:spMkLst>
        </pc:spChg>
        <pc:spChg chg="add del mod">
          <ac:chgData name="110AB0027@cc.ntut.edu.tw" userId="7e7a92c8-01be-4a4e-a37e-4318c1939c7c" providerId="ADAL" clId="{4CEA0A3F-F38B-40EB-9CE1-7F759110D958}" dt="2023-04-06T07:21:40.263" v="4777" actId="208"/>
          <ac:spMkLst>
            <pc:docMk/>
            <pc:sldMk cId="516540577" sldId="342"/>
            <ac:spMk id="61" creationId="{7E3C330C-E66E-400A-A1DE-12D3D4937996}"/>
          </ac:spMkLst>
        </pc:spChg>
        <pc:spChg chg="add del mod">
          <ac:chgData name="110AB0027@cc.ntut.edu.tw" userId="7e7a92c8-01be-4a4e-a37e-4318c1939c7c" providerId="ADAL" clId="{4CEA0A3F-F38B-40EB-9CE1-7F759110D958}" dt="2023-04-03T12:17:35.952" v="3967"/>
          <ac:spMkLst>
            <pc:docMk/>
            <pc:sldMk cId="516540577" sldId="342"/>
            <ac:spMk id="62" creationId="{697679FF-5F6E-474D-9F0C-D54D35EC8AAD}"/>
          </ac:spMkLst>
        </pc:spChg>
        <pc:spChg chg="add mod">
          <ac:chgData name="110AB0027@cc.ntut.edu.tw" userId="7e7a92c8-01be-4a4e-a37e-4318c1939c7c" providerId="ADAL" clId="{4CEA0A3F-F38B-40EB-9CE1-7F759110D958}" dt="2023-04-06T06:37:24.948" v="4641" actId="404"/>
          <ac:spMkLst>
            <pc:docMk/>
            <pc:sldMk cId="516540577" sldId="342"/>
            <ac:spMk id="63" creationId="{8C962B80-F34A-4A6F-A469-6F06DA97E936}"/>
          </ac:spMkLst>
        </pc:spChg>
        <pc:spChg chg="add del">
          <ac:chgData name="110AB0027@cc.ntut.edu.tw" userId="7e7a92c8-01be-4a4e-a37e-4318c1939c7c" providerId="ADAL" clId="{4CEA0A3F-F38B-40EB-9CE1-7F759110D958}" dt="2023-04-03T12:38:48.763" v="4107" actId="22"/>
          <ac:spMkLst>
            <pc:docMk/>
            <pc:sldMk cId="516540577" sldId="342"/>
            <ac:spMk id="64" creationId="{219B092B-2BE7-424E-B35F-646819B50CAF}"/>
          </ac:spMkLst>
        </pc:spChg>
        <pc:grpChg chg="add del mod">
          <ac:chgData name="110AB0027@cc.ntut.edu.tw" userId="7e7a92c8-01be-4a4e-a37e-4318c1939c7c" providerId="ADAL" clId="{4CEA0A3F-F38B-40EB-9CE1-7F759110D958}" dt="2023-04-03T11:46:35.746" v="3535" actId="165"/>
          <ac:grpSpMkLst>
            <pc:docMk/>
            <pc:sldMk cId="516540577" sldId="342"/>
            <ac:grpSpMk id="2" creationId="{F4C73AAA-8C5E-483B-80CC-1A45FE35E1B5}"/>
          </ac:grpSpMkLst>
        </pc:grpChg>
        <pc:grpChg chg="add mod topLvl">
          <ac:chgData name="110AB0027@cc.ntut.edu.tw" userId="7e7a92c8-01be-4a4e-a37e-4318c1939c7c" providerId="ADAL" clId="{4CEA0A3F-F38B-40EB-9CE1-7F759110D958}" dt="2023-04-03T12:26:59.330" v="4055" actId="164"/>
          <ac:grpSpMkLst>
            <pc:docMk/>
            <pc:sldMk cId="516540577" sldId="342"/>
            <ac:grpSpMk id="3" creationId="{D11C9520-8797-46E9-A6DA-E907FD9BAA5F}"/>
          </ac:grpSpMkLst>
        </pc:grpChg>
        <pc:grpChg chg="add del mod">
          <ac:chgData name="110AB0027@cc.ntut.edu.tw" userId="7e7a92c8-01be-4a4e-a37e-4318c1939c7c" providerId="ADAL" clId="{4CEA0A3F-F38B-40EB-9CE1-7F759110D958}" dt="2023-04-03T12:25:57.106" v="4036" actId="165"/>
          <ac:grpSpMkLst>
            <pc:docMk/>
            <pc:sldMk cId="516540577" sldId="342"/>
            <ac:grpSpMk id="5" creationId="{6C66F4AC-C305-4EA7-BF59-D31B4A4B6CCC}"/>
          </ac:grpSpMkLst>
        </pc:grpChg>
        <pc:grpChg chg="add mod">
          <ac:chgData name="110AB0027@cc.ntut.edu.tw" userId="7e7a92c8-01be-4a4e-a37e-4318c1939c7c" providerId="ADAL" clId="{4CEA0A3F-F38B-40EB-9CE1-7F759110D958}" dt="2023-04-06T06:37:51.656" v="4646" actId="1076"/>
          <ac:grpSpMkLst>
            <pc:docMk/>
            <pc:sldMk cId="516540577" sldId="342"/>
            <ac:grpSpMk id="9" creationId="{797E31A4-93E3-4300-AFD4-54C0C3D190D6}"/>
          </ac:grpSpMkLst>
        </pc:grpChg>
        <pc:grpChg chg="add del mod">
          <ac:chgData name="110AB0027@cc.ntut.edu.tw" userId="7e7a92c8-01be-4a4e-a37e-4318c1939c7c" providerId="ADAL" clId="{4CEA0A3F-F38B-40EB-9CE1-7F759110D958}" dt="2023-04-03T12:26:53.664" v="4054" actId="165"/>
          <ac:grpSpMkLst>
            <pc:docMk/>
            <pc:sldMk cId="516540577" sldId="342"/>
            <ac:grpSpMk id="15" creationId="{DEFBCACA-2D6F-421C-A163-A6B3080D8F53}"/>
          </ac:grpSpMkLst>
        </pc:grpChg>
        <pc:grpChg chg="add del mod">
          <ac:chgData name="110AB0027@cc.ntut.edu.tw" userId="7e7a92c8-01be-4a4e-a37e-4318c1939c7c" providerId="ADAL" clId="{4CEA0A3F-F38B-40EB-9CE1-7F759110D958}" dt="2023-04-06T06:31:19.735" v="4566" actId="478"/>
          <ac:grpSpMkLst>
            <pc:docMk/>
            <pc:sldMk cId="516540577" sldId="342"/>
            <ac:grpSpMk id="17" creationId="{9E296A9D-9759-48F4-AB3E-87AA8E2613D5}"/>
          </ac:grpSpMkLst>
        </pc:grpChg>
        <pc:grpChg chg="add mod">
          <ac:chgData name="110AB0027@cc.ntut.edu.tw" userId="7e7a92c8-01be-4a4e-a37e-4318c1939c7c" providerId="ADAL" clId="{4CEA0A3F-F38B-40EB-9CE1-7F759110D958}" dt="2023-04-06T06:37:48.669" v="4645" actId="164"/>
          <ac:grpSpMkLst>
            <pc:docMk/>
            <pc:sldMk cId="516540577" sldId="342"/>
            <ac:grpSpMk id="19" creationId="{7A493824-0B76-45B4-A873-130463697D7D}"/>
          </ac:grpSpMkLst>
        </pc:grpChg>
        <pc:grpChg chg="add mod">
          <ac:chgData name="110AB0027@cc.ntut.edu.tw" userId="7e7a92c8-01be-4a4e-a37e-4318c1939c7c" providerId="ADAL" clId="{4CEA0A3F-F38B-40EB-9CE1-7F759110D958}" dt="2023-04-06T06:37:48.669" v="4645" actId="164"/>
          <ac:grpSpMkLst>
            <pc:docMk/>
            <pc:sldMk cId="516540577" sldId="342"/>
            <ac:grpSpMk id="22" creationId="{0470A187-FAAC-41E9-BDF8-0EC39295520D}"/>
          </ac:grpSpMkLst>
        </pc:grpChg>
        <pc:grpChg chg="add mod">
          <ac:chgData name="110AB0027@cc.ntut.edu.tw" userId="7e7a92c8-01be-4a4e-a37e-4318c1939c7c" providerId="ADAL" clId="{4CEA0A3F-F38B-40EB-9CE1-7F759110D958}" dt="2023-04-06T06:38:36.595" v="4655" actId="1035"/>
          <ac:grpSpMkLst>
            <pc:docMk/>
            <pc:sldMk cId="516540577" sldId="342"/>
            <ac:grpSpMk id="28" creationId="{C3E1EB7B-6761-4B24-95F2-CEC456C0AA78}"/>
          </ac:grpSpMkLst>
        </pc:grpChg>
        <pc:grpChg chg="del">
          <ac:chgData name="110AB0027@cc.ntut.edu.tw" userId="7e7a92c8-01be-4a4e-a37e-4318c1939c7c" providerId="ADAL" clId="{4CEA0A3F-F38B-40EB-9CE1-7F759110D958}" dt="2023-04-03T11:45:04.895" v="3525" actId="165"/>
          <ac:grpSpMkLst>
            <pc:docMk/>
            <pc:sldMk cId="516540577" sldId="342"/>
            <ac:grpSpMk id="80" creationId="{57C6D08B-F99F-4602-A55C-DD392229396E}"/>
          </ac:grpSpMkLst>
        </pc:grpChg>
        <pc:picChg chg="add del mod">
          <ac:chgData name="110AB0027@cc.ntut.edu.tw" userId="7e7a92c8-01be-4a4e-a37e-4318c1939c7c" providerId="ADAL" clId="{4CEA0A3F-F38B-40EB-9CE1-7F759110D958}" dt="2023-04-03T12:43:38.067" v="4140" actId="478"/>
          <ac:picMkLst>
            <pc:docMk/>
            <pc:sldMk cId="516540577" sldId="342"/>
            <ac:picMk id="1026" creationId="{7FAE2D2C-6910-469D-8F00-E1AACB5872A8}"/>
          </ac:picMkLst>
        </pc:picChg>
        <pc:picChg chg="add del">
          <ac:chgData name="110AB0027@cc.ntut.edu.tw" userId="7e7a92c8-01be-4a4e-a37e-4318c1939c7c" providerId="ADAL" clId="{4CEA0A3F-F38B-40EB-9CE1-7F759110D958}" dt="2023-04-03T12:45:42.569" v="4142" actId="478"/>
          <ac:picMkLst>
            <pc:docMk/>
            <pc:sldMk cId="516540577" sldId="342"/>
            <ac:picMk id="1028" creationId="{7D786458-E014-47F5-97C8-F077778566EA}"/>
          </ac:picMkLst>
        </pc:picChg>
        <pc:picChg chg="add del mod">
          <ac:chgData name="110AB0027@cc.ntut.edu.tw" userId="7e7a92c8-01be-4a4e-a37e-4318c1939c7c" providerId="ADAL" clId="{4CEA0A3F-F38B-40EB-9CE1-7F759110D958}" dt="2023-04-03T12:51:16.411" v="4148" actId="478"/>
          <ac:picMkLst>
            <pc:docMk/>
            <pc:sldMk cId="516540577" sldId="342"/>
            <ac:picMk id="1030" creationId="{5CCA4B2E-A3D7-49FC-B611-93E4F46C3D6A}"/>
          </ac:picMkLst>
        </pc:picChg>
        <pc:cxnChg chg="del mod topLvl">
          <ac:chgData name="110AB0027@cc.ntut.edu.tw" userId="7e7a92c8-01be-4a4e-a37e-4318c1939c7c" providerId="ADAL" clId="{4CEA0A3F-F38B-40EB-9CE1-7F759110D958}" dt="2023-04-03T11:45:20.520" v="3526" actId="478"/>
          <ac:cxnSpMkLst>
            <pc:docMk/>
            <pc:sldMk cId="516540577" sldId="342"/>
            <ac:cxnSpMk id="4" creationId="{7BA97960-3E2D-4CF8-8601-E563A536C30B}"/>
          </ac:cxnSpMkLst>
        </pc:cxnChg>
        <pc:cxnChg chg="add mod">
          <ac:chgData name="110AB0027@cc.ntut.edu.tw" userId="7e7a92c8-01be-4a4e-a37e-4318c1939c7c" providerId="ADAL" clId="{4CEA0A3F-F38B-40EB-9CE1-7F759110D958}" dt="2023-04-06T06:37:48.669" v="4645" actId="164"/>
          <ac:cxnSpMkLst>
            <pc:docMk/>
            <pc:sldMk cId="516540577" sldId="342"/>
            <ac:cxnSpMk id="6" creationId="{31A5F21F-2BAF-45A1-ADA1-20A40C87F893}"/>
          </ac:cxnSpMkLst>
        </pc:cxnChg>
        <pc:cxnChg chg="add mod">
          <ac:chgData name="110AB0027@cc.ntut.edu.tw" userId="7e7a92c8-01be-4a4e-a37e-4318c1939c7c" providerId="ADAL" clId="{4CEA0A3F-F38B-40EB-9CE1-7F759110D958}" dt="2023-04-06T06:37:48.669" v="4645" actId="164"/>
          <ac:cxnSpMkLst>
            <pc:docMk/>
            <pc:sldMk cId="516540577" sldId="342"/>
            <ac:cxnSpMk id="8" creationId="{11F5D5D1-57D4-4CEE-BA2F-732FEBEFD07E}"/>
          </ac:cxnSpMkLst>
        </pc:cxnChg>
        <pc:cxnChg chg="del mod topLvl">
          <ac:chgData name="110AB0027@cc.ntut.edu.tw" userId="7e7a92c8-01be-4a4e-a37e-4318c1939c7c" providerId="ADAL" clId="{4CEA0A3F-F38B-40EB-9CE1-7F759110D958}" dt="2023-04-03T11:45:20.520" v="3526" actId="478"/>
          <ac:cxnSpMkLst>
            <pc:docMk/>
            <pc:sldMk cId="516540577" sldId="342"/>
            <ac:cxnSpMk id="8" creationId="{28283F78-9D6E-40CB-B315-0586D211F879}"/>
          </ac:cxnSpMkLst>
        </pc:cxnChg>
        <pc:cxnChg chg="del mod topLvl">
          <ac:chgData name="110AB0027@cc.ntut.edu.tw" userId="7e7a92c8-01be-4a4e-a37e-4318c1939c7c" providerId="ADAL" clId="{4CEA0A3F-F38B-40EB-9CE1-7F759110D958}" dt="2023-04-03T11:45:20.520" v="3526" actId="478"/>
          <ac:cxnSpMkLst>
            <pc:docMk/>
            <pc:sldMk cId="516540577" sldId="342"/>
            <ac:cxnSpMk id="16" creationId="{BC949852-5853-48BC-AE73-E8AD3A853014}"/>
          </ac:cxnSpMkLst>
        </pc:cxnChg>
        <pc:cxnChg chg="del mod topLvl">
          <ac:chgData name="110AB0027@cc.ntut.edu.tw" userId="7e7a92c8-01be-4a4e-a37e-4318c1939c7c" providerId="ADAL" clId="{4CEA0A3F-F38B-40EB-9CE1-7F759110D958}" dt="2023-04-03T11:46:06.638" v="3533" actId="478"/>
          <ac:cxnSpMkLst>
            <pc:docMk/>
            <pc:sldMk cId="516540577" sldId="342"/>
            <ac:cxnSpMk id="21" creationId="{6E77C1F5-2ABA-4C6A-BDF1-19CB5198E366}"/>
          </ac:cxnSpMkLst>
        </pc:cxnChg>
        <pc:cxnChg chg="del mod topLvl">
          <ac:chgData name="110AB0027@cc.ntut.edu.tw" userId="7e7a92c8-01be-4a4e-a37e-4318c1939c7c" providerId="ADAL" clId="{4CEA0A3F-F38B-40EB-9CE1-7F759110D958}" dt="2023-04-03T11:45:25.016" v="3527" actId="478"/>
          <ac:cxnSpMkLst>
            <pc:docMk/>
            <pc:sldMk cId="516540577" sldId="342"/>
            <ac:cxnSpMk id="22" creationId="{2C31C19F-21FE-4AAA-ADCE-D684DC3654CE}"/>
          </ac:cxnSpMkLst>
        </pc:cxnChg>
        <pc:cxnChg chg="mod topLvl">
          <ac:chgData name="110AB0027@cc.ntut.edu.tw" userId="7e7a92c8-01be-4a4e-a37e-4318c1939c7c" providerId="ADAL" clId="{4CEA0A3F-F38B-40EB-9CE1-7F759110D958}" dt="2023-04-03T12:26:59.330" v="4055" actId="164"/>
          <ac:cxnSpMkLst>
            <pc:docMk/>
            <pc:sldMk cId="516540577" sldId="342"/>
            <ac:cxnSpMk id="24" creationId="{EBB25880-B01D-46FD-AA36-BE4F70EA9C64}"/>
          </ac:cxnSpMkLst>
        </pc:cxnChg>
        <pc:cxnChg chg="mod topLvl">
          <ac:chgData name="110AB0027@cc.ntut.edu.tw" userId="7e7a92c8-01be-4a4e-a37e-4318c1939c7c" providerId="ADAL" clId="{4CEA0A3F-F38B-40EB-9CE1-7F759110D958}" dt="2023-04-03T12:26:59.330" v="4055" actId="164"/>
          <ac:cxnSpMkLst>
            <pc:docMk/>
            <pc:sldMk cId="516540577" sldId="342"/>
            <ac:cxnSpMk id="25" creationId="{19ABBC17-BCA2-49CB-B6C4-020BF3643C7B}"/>
          </ac:cxnSpMkLst>
        </pc:cxnChg>
        <pc:cxnChg chg="mod topLvl">
          <ac:chgData name="110AB0027@cc.ntut.edu.tw" userId="7e7a92c8-01be-4a4e-a37e-4318c1939c7c" providerId="ADAL" clId="{4CEA0A3F-F38B-40EB-9CE1-7F759110D958}" dt="2023-04-03T12:38:21.339" v="4105" actId="1076"/>
          <ac:cxnSpMkLst>
            <pc:docMk/>
            <pc:sldMk cId="516540577" sldId="342"/>
            <ac:cxnSpMk id="27" creationId="{972B6817-1E07-4971-8F14-9CEB06C08821}"/>
          </ac:cxnSpMkLst>
        </pc:cxnChg>
        <pc:cxnChg chg="del mod topLvl">
          <ac:chgData name="110AB0027@cc.ntut.edu.tw" userId="7e7a92c8-01be-4a4e-a37e-4318c1939c7c" providerId="ADAL" clId="{4CEA0A3F-F38B-40EB-9CE1-7F759110D958}" dt="2023-04-03T11:45:27.811" v="3528" actId="478"/>
          <ac:cxnSpMkLst>
            <pc:docMk/>
            <pc:sldMk cId="516540577" sldId="342"/>
            <ac:cxnSpMk id="29" creationId="{3E3D5AE8-32BA-4EDF-9B27-D54E41DCFA53}"/>
          </ac:cxnSpMkLst>
        </pc:cxnChg>
        <pc:cxnChg chg="add mod">
          <ac:chgData name="110AB0027@cc.ntut.edu.tw" userId="7e7a92c8-01be-4a4e-a37e-4318c1939c7c" providerId="ADAL" clId="{4CEA0A3F-F38B-40EB-9CE1-7F759110D958}" dt="2023-04-06T06:37:48.669" v="4645" actId="164"/>
          <ac:cxnSpMkLst>
            <pc:docMk/>
            <pc:sldMk cId="516540577" sldId="342"/>
            <ac:cxnSpMk id="30" creationId="{BF5B94A9-51A1-46B5-854B-483D48354637}"/>
          </ac:cxnSpMkLst>
        </pc:cxnChg>
        <pc:cxnChg chg="del mod topLvl">
          <ac:chgData name="110AB0027@cc.ntut.edu.tw" userId="7e7a92c8-01be-4a4e-a37e-4318c1939c7c" providerId="ADAL" clId="{4CEA0A3F-F38B-40EB-9CE1-7F759110D958}" dt="2023-04-03T11:45:27.811" v="3528" actId="478"/>
          <ac:cxnSpMkLst>
            <pc:docMk/>
            <pc:sldMk cId="516540577" sldId="342"/>
            <ac:cxnSpMk id="31" creationId="{A3EA7A73-E9FA-4BF4-9212-9683B0070E60}"/>
          </ac:cxnSpMkLst>
        </pc:cxnChg>
        <pc:cxnChg chg="del mod topLvl">
          <ac:chgData name="110AB0027@cc.ntut.edu.tw" userId="7e7a92c8-01be-4a4e-a37e-4318c1939c7c" providerId="ADAL" clId="{4CEA0A3F-F38B-40EB-9CE1-7F759110D958}" dt="2023-04-03T11:45:25.016" v="3527" actId="478"/>
          <ac:cxnSpMkLst>
            <pc:docMk/>
            <pc:sldMk cId="516540577" sldId="342"/>
            <ac:cxnSpMk id="32" creationId="{5336426E-29EE-4F81-9100-077878EFA9C0}"/>
          </ac:cxnSpMkLst>
        </pc:cxnChg>
        <pc:cxnChg chg="add mod">
          <ac:chgData name="110AB0027@cc.ntut.edu.tw" userId="7e7a92c8-01be-4a4e-a37e-4318c1939c7c" providerId="ADAL" clId="{4CEA0A3F-F38B-40EB-9CE1-7F759110D958}" dt="2023-04-06T06:37:48.669" v="4645" actId="164"/>
          <ac:cxnSpMkLst>
            <pc:docMk/>
            <pc:sldMk cId="516540577" sldId="342"/>
            <ac:cxnSpMk id="33" creationId="{D70AF308-21CD-474F-80E8-B84EDEB70A54}"/>
          </ac:cxnSpMkLst>
        </pc:cxnChg>
        <pc:cxnChg chg="mod topLvl">
          <ac:chgData name="110AB0027@cc.ntut.edu.tw" userId="7e7a92c8-01be-4a4e-a37e-4318c1939c7c" providerId="ADAL" clId="{4CEA0A3F-F38B-40EB-9CE1-7F759110D958}" dt="2023-04-03T12:25:57.106" v="4036" actId="165"/>
          <ac:cxnSpMkLst>
            <pc:docMk/>
            <pc:sldMk cId="516540577" sldId="342"/>
            <ac:cxnSpMk id="34" creationId="{007E91D9-2279-4180-8166-520686C0A1EF}"/>
          </ac:cxnSpMkLst>
        </pc:cxnChg>
        <pc:cxnChg chg="mod topLvl">
          <ac:chgData name="110AB0027@cc.ntut.edu.tw" userId="7e7a92c8-01be-4a4e-a37e-4318c1939c7c" providerId="ADAL" clId="{4CEA0A3F-F38B-40EB-9CE1-7F759110D958}" dt="2023-04-03T12:25:57.106" v="4036" actId="165"/>
          <ac:cxnSpMkLst>
            <pc:docMk/>
            <pc:sldMk cId="516540577" sldId="342"/>
            <ac:cxnSpMk id="36" creationId="{00DAB19A-A0CD-45B2-91B5-F82335AABDFE}"/>
          </ac:cxnSpMkLst>
        </pc:cxnChg>
        <pc:cxnChg chg="mod topLvl">
          <ac:chgData name="110AB0027@cc.ntut.edu.tw" userId="7e7a92c8-01be-4a4e-a37e-4318c1939c7c" providerId="ADAL" clId="{4CEA0A3F-F38B-40EB-9CE1-7F759110D958}" dt="2023-04-03T12:25:57.106" v="4036" actId="165"/>
          <ac:cxnSpMkLst>
            <pc:docMk/>
            <pc:sldMk cId="516540577" sldId="342"/>
            <ac:cxnSpMk id="37" creationId="{5B9F4E26-A93E-4227-8B35-3F6F75DE0B71}"/>
          </ac:cxnSpMkLst>
        </pc:cxnChg>
        <pc:cxnChg chg="mod topLvl">
          <ac:chgData name="110AB0027@cc.ntut.edu.tw" userId="7e7a92c8-01be-4a4e-a37e-4318c1939c7c" providerId="ADAL" clId="{4CEA0A3F-F38B-40EB-9CE1-7F759110D958}" dt="2023-04-03T12:25:57.106" v="4036" actId="165"/>
          <ac:cxnSpMkLst>
            <pc:docMk/>
            <pc:sldMk cId="516540577" sldId="342"/>
            <ac:cxnSpMk id="39" creationId="{9B98736D-7ABB-465D-85A4-29A5E9F21773}"/>
          </ac:cxnSpMkLst>
        </pc:cxnChg>
        <pc:cxnChg chg="del mod topLvl">
          <ac:chgData name="110AB0027@cc.ntut.edu.tw" userId="7e7a92c8-01be-4a4e-a37e-4318c1939c7c" providerId="ADAL" clId="{4CEA0A3F-F38B-40EB-9CE1-7F759110D958}" dt="2023-04-03T11:45:27.811" v="3528" actId="478"/>
          <ac:cxnSpMkLst>
            <pc:docMk/>
            <pc:sldMk cId="516540577" sldId="342"/>
            <ac:cxnSpMk id="41" creationId="{C013AD1A-BAE3-46DA-B699-DC9E74B181D1}"/>
          </ac:cxnSpMkLst>
        </pc:cxnChg>
        <pc:cxnChg chg="del mod topLvl">
          <ac:chgData name="110AB0027@cc.ntut.edu.tw" userId="7e7a92c8-01be-4a4e-a37e-4318c1939c7c" providerId="ADAL" clId="{4CEA0A3F-F38B-40EB-9CE1-7F759110D958}" dt="2023-04-03T11:45:25.016" v="3527" actId="478"/>
          <ac:cxnSpMkLst>
            <pc:docMk/>
            <pc:sldMk cId="516540577" sldId="342"/>
            <ac:cxnSpMk id="43" creationId="{49BBDA6D-2036-4B83-B756-6C5126575624}"/>
          </ac:cxnSpMkLst>
        </pc:cxnChg>
        <pc:cxnChg chg="del mod topLvl">
          <ac:chgData name="110AB0027@cc.ntut.edu.tw" userId="7e7a92c8-01be-4a4e-a37e-4318c1939c7c" providerId="ADAL" clId="{4CEA0A3F-F38B-40EB-9CE1-7F759110D958}" dt="2023-04-03T11:45:25.016" v="3527" actId="478"/>
          <ac:cxnSpMkLst>
            <pc:docMk/>
            <pc:sldMk cId="516540577" sldId="342"/>
            <ac:cxnSpMk id="45" creationId="{5F0B7AB3-0946-4E57-82E5-FD5CE3E5CB53}"/>
          </ac:cxnSpMkLst>
        </pc:cxnChg>
        <pc:cxnChg chg="del mod topLvl">
          <ac:chgData name="110AB0027@cc.ntut.edu.tw" userId="7e7a92c8-01be-4a4e-a37e-4318c1939c7c" providerId="ADAL" clId="{4CEA0A3F-F38B-40EB-9CE1-7F759110D958}" dt="2023-04-03T11:45:25.016" v="3527" actId="478"/>
          <ac:cxnSpMkLst>
            <pc:docMk/>
            <pc:sldMk cId="516540577" sldId="342"/>
            <ac:cxnSpMk id="46" creationId="{8E5DC717-C118-4D37-A435-7321941D490B}"/>
          </ac:cxnSpMkLst>
        </pc:cxnChg>
        <pc:cxnChg chg="del mod topLvl">
          <ac:chgData name="110AB0027@cc.ntut.edu.tw" userId="7e7a92c8-01be-4a4e-a37e-4318c1939c7c" providerId="ADAL" clId="{4CEA0A3F-F38B-40EB-9CE1-7F759110D958}" dt="2023-04-03T11:45:25.016" v="3527" actId="478"/>
          <ac:cxnSpMkLst>
            <pc:docMk/>
            <pc:sldMk cId="516540577" sldId="342"/>
            <ac:cxnSpMk id="48" creationId="{E56D3D6C-7938-4824-91CC-AEFC327FA01A}"/>
          </ac:cxnSpMkLst>
        </pc:cxnChg>
        <pc:cxnChg chg="del mod topLvl">
          <ac:chgData name="110AB0027@cc.ntut.edu.tw" userId="7e7a92c8-01be-4a4e-a37e-4318c1939c7c" providerId="ADAL" clId="{4CEA0A3F-F38B-40EB-9CE1-7F759110D958}" dt="2023-04-03T11:45:20.520" v="3526" actId="478"/>
          <ac:cxnSpMkLst>
            <pc:docMk/>
            <pc:sldMk cId="516540577" sldId="342"/>
            <ac:cxnSpMk id="78" creationId="{142FB3DC-A8A8-467E-8259-CBC48DE259B3}"/>
          </ac:cxnSpMkLst>
        </pc:cxnChg>
      </pc:sldChg>
      <pc:sldChg chg="delSp modSp add mod">
        <pc:chgData name="110AB0027@cc.ntut.edu.tw" userId="7e7a92c8-01be-4a4e-a37e-4318c1939c7c" providerId="ADAL" clId="{4CEA0A3F-F38B-40EB-9CE1-7F759110D958}" dt="2023-04-06T07:03:05.942" v="4760" actId="113"/>
        <pc:sldMkLst>
          <pc:docMk/>
          <pc:sldMk cId="2283964783" sldId="343"/>
        </pc:sldMkLst>
        <pc:spChg chg="mod">
          <ac:chgData name="110AB0027@cc.ntut.edu.tw" userId="7e7a92c8-01be-4a4e-a37e-4318c1939c7c" providerId="ADAL" clId="{4CEA0A3F-F38B-40EB-9CE1-7F759110D958}" dt="2023-04-06T07:03:05.942" v="4760" actId="113"/>
          <ac:spMkLst>
            <pc:docMk/>
            <pc:sldMk cId="2283964783" sldId="343"/>
            <ac:spMk id="49" creationId="{ADC698B7-DF4D-480D-8273-E09A7C51B144}"/>
          </ac:spMkLst>
        </pc:spChg>
        <pc:spChg chg="mod">
          <ac:chgData name="110AB0027@cc.ntut.edu.tw" userId="7e7a92c8-01be-4a4e-a37e-4318c1939c7c" providerId="ADAL" clId="{4CEA0A3F-F38B-40EB-9CE1-7F759110D958}" dt="2023-04-03T12:54:45.023" v="4177" actId="20577"/>
          <ac:spMkLst>
            <pc:docMk/>
            <pc:sldMk cId="2283964783" sldId="343"/>
            <ac:spMk id="63" creationId="{8C962B80-F34A-4A6F-A469-6F06DA97E936}"/>
          </ac:spMkLst>
        </pc:spChg>
        <pc:grpChg chg="del">
          <ac:chgData name="110AB0027@cc.ntut.edu.tw" userId="7e7a92c8-01be-4a4e-a37e-4318c1939c7c" providerId="ADAL" clId="{4CEA0A3F-F38B-40EB-9CE1-7F759110D958}" dt="2023-04-04T09:39:47.655" v="4541" actId="478"/>
          <ac:grpSpMkLst>
            <pc:docMk/>
            <pc:sldMk cId="2283964783" sldId="343"/>
            <ac:grpSpMk id="17" creationId="{9E296A9D-9759-48F4-AB3E-87AA8E2613D5}"/>
          </ac:grpSpMkLst>
        </pc:grpChg>
        <pc:grpChg chg="mod">
          <ac:chgData name="110AB0027@cc.ntut.edu.tw" userId="7e7a92c8-01be-4a4e-a37e-4318c1939c7c" providerId="ADAL" clId="{4CEA0A3F-F38B-40EB-9CE1-7F759110D958}" dt="2023-04-06T06:40:27.764" v="4661" actId="1076"/>
          <ac:grpSpMkLst>
            <pc:docMk/>
            <pc:sldMk cId="2283964783" sldId="343"/>
            <ac:grpSpMk id="28" creationId="{C3E1EB7B-6761-4B24-95F2-CEC456C0AA78}"/>
          </ac:grpSpMkLst>
        </pc:grpChg>
        <pc:picChg chg="mod">
          <ac:chgData name="110AB0027@cc.ntut.edu.tw" userId="7e7a92c8-01be-4a4e-a37e-4318c1939c7c" providerId="ADAL" clId="{4CEA0A3F-F38B-40EB-9CE1-7F759110D958}" dt="2023-04-06T06:40:28.015" v="4662" actId="1076"/>
          <ac:picMkLst>
            <pc:docMk/>
            <pc:sldMk cId="2283964783" sldId="343"/>
            <ac:picMk id="1026" creationId="{7FAE2D2C-6910-469D-8F00-E1AACB5872A8}"/>
          </ac:picMkLst>
        </pc:picChg>
      </pc:sldChg>
      <pc:sldChg chg="delSp add del mod">
        <pc:chgData name="110AB0027@cc.ntut.edu.tw" userId="7e7a92c8-01be-4a4e-a37e-4318c1939c7c" providerId="ADAL" clId="{4CEA0A3F-F38B-40EB-9CE1-7F759110D958}" dt="2023-04-03T12:36:00.088" v="4097" actId="47"/>
        <pc:sldMkLst>
          <pc:docMk/>
          <pc:sldMk cId="4052747245" sldId="343"/>
        </pc:sldMkLst>
        <pc:grpChg chg="del">
          <ac:chgData name="110AB0027@cc.ntut.edu.tw" userId="7e7a92c8-01be-4a4e-a37e-4318c1939c7c" providerId="ADAL" clId="{4CEA0A3F-F38B-40EB-9CE1-7F759110D958}" dt="2023-04-03T12:35:57.141" v="4096" actId="478"/>
          <ac:grpSpMkLst>
            <pc:docMk/>
            <pc:sldMk cId="4052747245" sldId="343"/>
            <ac:grpSpMk id="5" creationId="{6C66F4AC-C305-4EA7-BF59-D31B4A4B6CCC}"/>
          </ac:grpSpMkLst>
        </pc:grpChg>
      </pc:sldChg>
      <pc:sldChg chg="addSp delSp modSp add del mod">
        <pc:chgData name="110AB0027@cc.ntut.edu.tw" userId="7e7a92c8-01be-4a4e-a37e-4318c1939c7c" providerId="ADAL" clId="{4CEA0A3F-F38B-40EB-9CE1-7F759110D958}" dt="2023-04-06T06:39:48.892" v="4656" actId="47"/>
        <pc:sldMkLst>
          <pc:docMk/>
          <pc:sldMk cId="3082237402" sldId="344"/>
        </pc:sldMkLst>
        <pc:spChg chg="mod">
          <ac:chgData name="110AB0027@cc.ntut.edu.tw" userId="7e7a92c8-01be-4a4e-a37e-4318c1939c7c" providerId="ADAL" clId="{4CEA0A3F-F38B-40EB-9CE1-7F759110D958}" dt="2023-04-04T09:39:03.377" v="4532"/>
          <ac:spMkLst>
            <pc:docMk/>
            <pc:sldMk cId="3082237402" sldId="344"/>
            <ac:spMk id="20" creationId="{F33D42B0-D4BF-49E9-BFF9-67918E0AC303}"/>
          </ac:spMkLst>
        </pc:spChg>
        <pc:spChg chg="mod">
          <ac:chgData name="110AB0027@cc.ntut.edu.tw" userId="7e7a92c8-01be-4a4e-a37e-4318c1939c7c" providerId="ADAL" clId="{4CEA0A3F-F38B-40EB-9CE1-7F759110D958}" dt="2023-04-04T09:39:03.377" v="4532"/>
          <ac:spMkLst>
            <pc:docMk/>
            <pc:sldMk cId="3082237402" sldId="344"/>
            <ac:spMk id="21" creationId="{3127E57A-2BF1-40A3-A134-25C59F1D3842}"/>
          </ac:spMkLst>
        </pc:spChg>
        <pc:spChg chg="mod">
          <ac:chgData name="110AB0027@cc.ntut.edu.tw" userId="7e7a92c8-01be-4a4e-a37e-4318c1939c7c" providerId="ADAL" clId="{4CEA0A3F-F38B-40EB-9CE1-7F759110D958}" dt="2023-04-03T12:56:43.425" v="4183" actId="14100"/>
          <ac:spMkLst>
            <pc:docMk/>
            <pc:sldMk cId="3082237402" sldId="344"/>
            <ac:spMk id="49" creationId="{ADC698B7-DF4D-480D-8273-E09A7C51B144}"/>
          </ac:spMkLst>
        </pc:spChg>
        <pc:spChg chg="mod">
          <ac:chgData name="110AB0027@cc.ntut.edu.tw" userId="7e7a92c8-01be-4a4e-a37e-4318c1939c7c" providerId="ADAL" clId="{4CEA0A3F-F38B-40EB-9CE1-7F759110D958}" dt="2023-04-03T12:57:09.598" v="4188"/>
          <ac:spMkLst>
            <pc:docMk/>
            <pc:sldMk cId="3082237402" sldId="344"/>
            <ac:spMk id="63" creationId="{8C962B80-F34A-4A6F-A469-6F06DA97E936}"/>
          </ac:spMkLst>
        </pc:spChg>
        <pc:grpChg chg="mod">
          <ac:chgData name="110AB0027@cc.ntut.edu.tw" userId="7e7a92c8-01be-4a4e-a37e-4318c1939c7c" providerId="ADAL" clId="{4CEA0A3F-F38B-40EB-9CE1-7F759110D958}" dt="2023-04-04T09:39:26.755" v="4540" actId="1076"/>
          <ac:grpSpMkLst>
            <pc:docMk/>
            <pc:sldMk cId="3082237402" sldId="344"/>
            <ac:grpSpMk id="17" creationId="{9E296A9D-9759-48F4-AB3E-87AA8E2613D5}"/>
          </ac:grpSpMkLst>
        </pc:grpChg>
        <pc:grpChg chg="add mod">
          <ac:chgData name="110AB0027@cc.ntut.edu.tw" userId="7e7a92c8-01be-4a4e-a37e-4318c1939c7c" providerId="ADAL" clId="{4CEA0A3F-F38B-40EB-9CE1-7F759110D958}" dt="2023-04-04T09:39:22.716" v="4538" actId="1076"/>
          <ac:grpSpMkLst>
            <pc:docMk/>
            <pc:sldMk cId="3082237402" sldId="344"/>
            <ac:grpSpMk id="19" creationId="{1196D141-BD4C-49CF-AF3C-A9844D1F4826}"/>
          </ac:grpSpMkLst>
        </pc:grpChg>
        <pc:grpChg chg="del">
          <ac:chgData name="110AB0027@cc.ntut.edu.tw" userId="7e7a92c8-01be-4a4e-a37e-4318c1939c7c" providerId="ADAL" clId="{4CEA0A3F-F38B-40EB-9CE1-7F759110D958}" dt="2023-04-06T06:31:24.411" v="4567" actId="21"/>
          <ac:grpSpMkLst>
            <pc:docMk/>
            <pc:sldMk cId="3082237402" sldId="344"/>
            <ac:grpSpMk id="28" creationId="{C3E1EB7B-6761-4B24-95F2-CEC456C0AA78}"/>
          </ac:grpSpMkLst>
        </pc:grpChg>
      </pc:sldChg>
      <pc:sldChg chg="delSp modSp add del mod">
        <pc:chgData name="110AB0027@cc.ntut.edu.tw" userId="7e7a92c8-01be-4a4e-a37e-4318c1939c7c" providerId="ADAL" clId="{4CEA0A3F-F38B-40EB-9CE1-7F759110D958}" dt="2023-04-04T09:40:26.456" v="4553" actId="47"/>
        <pc:sldMkLst>
          <pc:docMk/>
          <pc:sldMk cId="2976464982" sldId="345"/>
        </pc:sldMkLst>
        <pc:spChg chg="mod">
          <ac:chgData name="110AB0027@cc.ntut.edu.tw" userId="7e7a92c8-01be-4a4e-a37e-4318c1939c7c" providerId="ADAL" clId="{4CEA0A3F-F38B-40EB-9CE1-7F759110D958}" dt="2023-04-04T09:16:38.962" v="4193" actId="20577"/>
          <ac:spMkLst>
            <pc:docMk/>
            <pc:sldMk cId="2976464982" sldId="345"/>
            <ac:spMk id="49" creationId="{ADC698B7-DF4D-480D-8273-E09A7C51B144}"/>
          </ac:spMkLst>
        </pc:spChg>
        <pc:spChg chg="mod">
          <ac:chgData name="110AB0027@cc.ntut.edu.tw" userId="7e7a92c8-01be-4a4e-a37e-4318c1939c7c" providerId="ADAL" clId="{4CEA0A3F-F38B-40EB-9CE1-7F759110D958}" dt="2023-04-04T09:19:12.114" v="4223" actId="20577"/>
          <ac:spMkLst>
            <pc:docMk/>
            <pc:sldMk cId="2976464982" sldId="345"/>
            <ac:spMk id="63" creationId="{8C962B80-F34A-4A6F-A469-6F06DA97E936}"/>
          </ac:spMkLst>
        </pc:spChg>
        <pc:grpChg chg="mod">
          <ac:chgData name="110AB0027@cc.ntut.edu.tw" userId="7e7a92c8-01be-4a4e-a37e-4318c1939c7c" providerId="ADAL" clId="{4CEA0A3F-F38B-40EB-9CE1-7F759110D958}" dt="2023-04-04T09:19:03.569" v="4217" actId="1076"/>
          <ac:grpSpMkLst>
            <pc:docMk/>
            <pc:sldMk cId="2976464982" sldId="345"/>
            <ac:grpSpMk id="17" creationId="{9E296A9D-9759-48F4-AB3E-87AA8E2613D5}"/>
          </ac:grpSpMkLst>
        </pc:grpChg>
        <pc:grpChg chg="del mod">
          <ac:chgData name="110AB0027@cc.ntut.edu.tw" userId="7e7a92c8-01be-4a4e-a37e-4318c1939c7c" providerId="ADAL" clId="{4CEA0A3F-F38B-40EB-9CE1-7F759110D958}" dt="2023-04-04T09:38:58.993" v="4530" actId="21"/>
          <ac:grpSpMkLst>
            <pc:docMk/>
            <pc:sldMk cId="2976464982" sldId="345"/>
            <ac:grpSpMk id="28" creationId="{C3E1EB7B-6761-4B24-95F2-CEC456C0AA78}"/>
          </ac:grpSpMkLst>
        </pc:grpChg>
      </pc:sldChg>
      <pc:sldChg chg="addSp delSp modSp add mod">
        <pc:chgData name="110AB0027@cc.ntut.edu.tw" userId="7e7a92c8-01be-4a4e-a37e-4318c1939c7c" providerId="ADAL" clId="{4CEA0A3F-F38B-40EB-9CE1-7F759110D958}" dt="2023-04-06T07:03:51.533" v="4762" actId="113"/>
        <pc:sldMkLst>
          <pc:docMk/>
          <pc:sldMk cId="750438747" sldId="346"/>
        </pc:sldMkLst>
        <pc:spChg chg="mod topLvl">
          <ac:chgData name="110AB0027@cc.ntut.edu.tw" userId="7e7a92c8-01be-4a4e-a37e-4318c1939c7c" providerId="ADAL" clId="{4CEA0A3F-F38B-40EB-9CE1-7F759110D958}" dt="2023-04-04T09:24:47.109" v="4304" actId="164"/>
          <ac:spMkLst>
            <pc:docMk/>
            <pc:sldMk cId="750438747" sldId="346"/>
            <ac:spMk id="21" creationId="{F319C740-0DCC-4073-ADCC-6C4B5FC3758D}"/>
          </ac:spMkLst>
        </pc:spChg>
        <pc:spChg chg="mod">
          <ac:chgData name="110AB0027@cc.ntut.edu.tw" userId="7e7a92c8-01be-4a4e-a37e-4318c1939c7c" providerId="ADAL" clId="{4CEA0A3F-F38B-40EB-9CE1-7F759110D958}" dt="2023-04-06T06:49:34.308" v="4718" actId="14100"/>
          <ac:spMkLst>
            <pc:docMk/>
            <pc:sldMk cId="750438747" sldId="346"/>
            <ac:spMk id="25" creationId="{844B3BA2-E572-4770-B50E-939A8525D148}"/>
          </ac:spMkLst>
        </pc:spChg>
        <pc:spChg chg="mod">
          <ac:chgData name="110AB0027@cc.ntut.edu.tw" userId="7e7a92c8-01be-4a4e-a37e-4318c1939c7c" providerId="ADAL" clId="{4CEA0A3F-F38B-40EB-9CE1-7F759110D958}" dt="2023-04-06T06:44:18.797" v="4677" actId="404"/>
          <ac:spMkLst>
            <pc:docMk/>
            <pc:sldMk cId="750438747" sldId="346"/>
            <ac:spMk id="27" creationId="{45929F64-9C83-432F-9D5D-96CD0DAD1F90}"/>
          </ac:spMkLst>
        </pc:spChg>
        <pc:spChg chg="del mod topLvl">
          <ac:chgData name="110AB0027@cc.ntut.edu.tw" userId="7e7a92c8-01be-4a4e-a37e-4318c1939c7c" providerId="ADAL" clId="{4CEA0A3F-F38B-40EB-9CE1-7F759110D958}" dt="2023-04-06T06:44:55.847" v="4681" actId="21"/>
          <ac:spMkLst>
            <pc:docMk/>
            <pc:sldMk cId="750438747" sldId="346"/>
            <ac:spMk id="35" creationId="{E1B784CE-0238-44BF-9E0F-C8155347709C}"/>
          </ac:spMkLst>
        </pc:spChg>
        <pc:spChg chg="mod">
          <ac:chgData name="110AB0027@cc.ntut.edu.tw" userId="7e7a92c8-01be-4a4e-a37e-4318c1939c7c" providerId="ADAL" clId="{4CEA0A3F-F38B-40EB-9CE1-7F759110D958}" dt="2023-04-06T06:49:39.676" v="4719" actId="113"/>
          <ac:spMkLst>
            <pc:docMk/>
            <pc:sldMk cId="750438747" sldId="346"/>
            <ac:spMk id="36" creationId="{B7D41DF8-6535-4DCD-8B83-6A7B520B4888}"/>
          </ac:spMkLst>
        </pc:spChg>
        <pc:spChg chg="mod">
          <ac:chgData name="110AB0027@cc.ntut.edu.tw" userId="7e7a92c8-01be-4a4e-a37e-4318c1939c7c" providerId="ADAL" clId="{4CEA0A3F-F38B-40EB-9CE1-7F759110D958}" dt="2023-04-06T06:44:22.173" v="4678" actId="404"/>
          <ac:spMkLst>
            <pc:docMk/>
            <pc:sldMk cId="750438747" sldId="346"/>
            <ac:spMk id="37" creationId="{FCA16D04-300D-4B3B-993C-392D9EE1FE83}"/>
          </ac:spMkLst>
        </pc:spChg>
        <pc:spChg chg="del mod topLvl">
          <ac:chgData name="110AB0027@cc.ntut.edu.tw" userId="7e7a92c8-01be-4a4e-a37e-4318c1939c7c" providerId="ADAL" clId="{4CEA0A3F-F38B-40EB-9CE1-7F759110D958}" dt="2023-04-06T06:45:01.562" v="4684" actId="21"/>
          <ac:spMkLst>
            <pc:docMk/>
            <pc:sldMk cId="750438747" sldId="346"/>
            <ac:spMk id="38" creationId="{BAEB50BE-4DCD-448E-AC1A-3A63BFCC431F}"/>
          </ac:spMkLst>
        </pc:spChg>
        <pc:spChg chg="add mod">
          <ac:chgData name="110AB0027@cc.ntut.edu.tw" userId="7e7a92c8-01be-4a4e-a37e-4318c1939c7c" providerId="ADAL" clId="{4CEA0A3F-F38B-40EB-9CE1-7F759110D958}" dt="2023-04-06T07:03:48.330" v="4761" actId="113"/>
          <ac:spMkLst>
            <pc:docMk/>
            <pc:sldMk cId="750438747" sldId="346"/>
            <ac:spMk id="39" creationId="{B67542AC-4345-4990-AAD9-7FE6BD1BF650}"/>
          </ac:spMkLst>
        </pc:spChg>
        <pc:spChg chg="mod topLvl">
          <ac:chgData name="110AB0027@cc.ntut.edu.tw" userId="7e7a92c8-01be-4a4e-a37e-4318c1939c7c" providerId="ADAL" clId="{4CEA0A3F-F38B-40EB-9CE1-7F759110D958}" dt="2023-04-04T09:27:25.736" v="4443" actId="164"/>
          <ac:spMkLst>
            <pc:docMk/>
            <pc:sldMk cId="750438747" sldId="346"/>
            <ac:spMk id="40" creationId="{5FACAC5F-47A9-46EB-AC5F-2B686AE16A0F}"/>
          </ac:spMkLst>
        </pc:spChg>
        <pc:spChg chg="mod topLvl">
          <ac:chgData name="110AB0027@cc.ntut.edu.tw" userId="7e7a92c8-01be-4a4e-a37e-4318c1939c7c" providerId="ADAL" clId="{4CEA0A3F-F38B-40EB-9CE1-7F759110D958}" dt="2023-04-04T09:25:00.110" v="4307" actId="1076"/>
          <ac:spMkLst>
            <pc:docMk/>
            <pc:sldMk cId="750438747" sldId="346"/>
            <ac:spMk id="41" creationId="{F3F619CE-3976-439F-AB48-21A142F5F56D}"/>
          </ac:spMkLst>
        </pc:spChg>
        <pc:spChg chg="add mod">
          <ac:chgData name="110AB0027@cc.ntut.edu.tw" userId="7e7a92c8-01be-4a4e-a37e-4318c1939c7c" providerId="ADAL" clId="{4CEA0A3F-F38B-40EB-9CE1-7F759110D958}" dt="2023-04-06T07:03:51.533" v="4762" actId="113"/>
          <ac:spMkLst>
            <pc:docMk/>
            <pc:sldMk cId="750438747" sldId="346"/>
            <ac:spMk id="42" creationId="{9425BF02-24FF-4215-B697-DC9CA379312C}"/>
          </ac:spMkLst>
        </pc:spChg>
        <pc:spChg chg="mod">
          <ac:chgData name="110AB0027@cc.ntut.edu.tw" userId="7e7a92c8-01be-4a4e-a37e-4318c1939c7c" providerId="ADAL" clId="{4CEA0A3F-F38B-40EB-9CE1-7F759110D958}" dt="2023-04-06T06:49:23.736" v="4716" actId="113"/>
          <ac:spMkLst>
            <pc:docMk/>
            <pc:sldMk cId="750438747" sldId="346"/>
            <ac:spMk id="49" creationId="{ADC698B7-DF4D-480D-8273-E09A7C51B144}"/>
          </ac:spMkLst>
        </pc:spChg>
        <pc:spChg chg="mod">
          <ac:chgData name="110AB0027@cc.ntut.edu.tw" userId="7e7a92c8-01be-4a4e-a37e-4318c1939c7c" providerId="ADAL" clId="{4CEA0A3F-F38B-40EB-9CE1-7F759110D958}" dt="2023-04-04T09:20:40.778" v="4235" actId="12788"/>
          <ac:spMkLst>
            <pc:docMk/>
            <pc:sldMk cId="750438747" sldId="346"/>
            <ac:spMk id="61" creationId="{7E3C330C-E66E-400A-A1DE-12D3D4937996}"/>
          </ac:spMkLst>
        </pc:spChg>
        <pc:spChg chg="mod">
          <ac:chgData name="110AB0027@cc.ntut.edu.tw" userId="7e7a92c8-01be-4a4e-a37e-4318c1939c7c" providerId="ADAL" clId="{4CEA0A3F-F38B-40EB-9CE1-7F759110D958}" dt="2023-04-06T06:46:20.523" v="4695" actId="20577"/>
          <ac:spMkLst>
            <pc:docMk/>
            <pc:sldMk cId="750438747" sldId="346"/>
            <ac:spMk id="63" creationId="{8C962B80-F34A-4A6F-A469-6F06DA97E936}"/>
          </ac:spMkLst>
        </pc:spChg>
        <pc:grpChg chg="add del mod">
          <ac:chgData name="110AB0027@cc.ntut.edu.tw" userId="7e7a92c8-01be-4a4e-a37e-4318c1939c7c" providerId="ADAL" clId="{4CEA0A3F-F38B-40EB-9CE1-7F759110D958}" dt="2023-04-04T09:25:38.775" v="4330" actId="165"/>
          <ac:grpSpMkLst>
            <pc:docMk/>
            <pc:sldMk cId="750438747" sldId="346"/>
            <ac:grpSpMk id="2" creationId="{CDE3EAF3-A96A-4203-8ECE-5A6B5B4A1233}"/>
          </ac:grpSpMkLst>
        </pc:grpChg>
        <pc:grpChg chg="add mod">
          <ac:chgData name="110AB0027@cc.ntut.edu.tw" userId="7e7a92c8-01be-4a4e-a37e-4318c1939c7c" providerId="ADAL" clId="{4CEA0A3F-F38B-40EB-9CE1-7F759110D958}" dt="2023-04-04T09:27:25.736" v="4443" actId="164"/>
          <ac:grpSpMkLst>
            <pc:docMk/>
            <pc:sldMk cId="750438747" sldId="346"/>
            <ac:grpSpMk id="4" creationId="{1C4007DE-C797-4F2C-BF65-AF6BB9162F37}"/>
          </ac:grpSpMkLst>
        </pc:grpChg>
        <pc:grpChg chg="add del mod">
          <ac:chgData name="110AB0027@cc.ntut.edu.tw" userId="7e7a92c8-01be-4a4e-a37e-4318c1939c7c" providerId="ADAL" clId="{4CEA0A3F-F38B-40EB-9CE1-7F759110D958}" dt="2023-04-06T06:45:08.553" v="4687" actId="478"/>
          <ac:grpSpMkLst>
            <pc:docMk/>
            <pc:sldMk cId="750438747" sldId="346"/>
            <ac:grpSpMk id="9" creationId="{D7FCC0C3-0EBB-498B-AE47-5EEC09558F89}"/>
          </ac:grpSpMkLst>
        </pc:grpChg>
        <pc:grpChg chg="del mod">
          <ac:chgData name="110AB0027@cc.ntut.edu.tw" userId="7e7a92c8-01be-4a4e-a37e-4318c1939c7c" providerId="ADAL" clId="{4CEA0A3F-F38B-40EB-9CE1-7F759110D958}" dt="2023-04-04T09:23:39.744" v="4254" actId="478"/>
          <ac:grpSpMkLst>
            <pc:docMk/>
            <pc:sldMk cId="750438747" sldId="346"/>
            <ac:grpSpMk id="17" creationId="{9E296A9D-9759-48F4-AB3E-87AA8E2613D5}"/>
          </ac:grpSpMkLst>
        </pc:grpChg>
        <pc:grpChg chg="add del mod">
          <ac:chgData name="110AB0027@cc.ntut.edu.tw" userId="7e7a92c8-01be-4a4e-a37e-4318c1939c7c" providerId="ADAL" clId="{4CEA0A3F-F38B-40EB-9CE1-7F759110D958}" dt="2023-04-04T09:24:25.714" v="4297" actId="165"/>
          <ac:grpSpMkLst>
            <pc:docMk/>
            <pc:sldMk cId="750438747" sldId="346"/>
            <ac:grpSpMk id="20" creationId="{BD2E8613-2FAD-4E62-AB50-D1F0272C586B}"/>
          </ac:grpSpMkLst>
        </pc:grpChg>
        <pc:grpChg chg="add mod">
          <ac:chgData name="110AB0027@cc.ntut.edu.tw" userId="7e7a92c8-01be-4a4e-a37e-4318c1939c7c" providerId="ADAL" clId="{4CEA0A3F-F38B-40EB-9CE1-7F759110D958}" dt="2023-04-06T06:49:55.439" v="4721" actId="1076"/>
          <ac:grpSpMkLst>
            <pc:docMk/>
            <pc:sldMk cId="750438747" sldId="346"/>
            <ac:grpSpMk id="24" creationId="{FE7677BF-1DC3-4EE2-A406-00FD749CBF1E}"/>
          </ac:grpSpMkLst>
        </pc:grpChg>
        <pc:grpChg chg="mod">
          <ac:chgData name="110AB0027@cc.ntut.edu.tw" userId="7e7a92c8-01be-4a4e-a37e-4318c1939c7c" providerId="ADAL" clId="{4CEA0A3F-F38B-40EB-9CE1-7F759110D958}" dt="2023-04-06T06:46:31.851" v="4696" actId="1076"/>
          <ac:grpSpMkLst>
            <pc:docMk/>
            <pc:sldMk cId="750438747" sldId="346"/>
            <ac:grpSpMk id="28" creationId="{C3E1EB7B-6761-4B24-95F2-CEC456C0AA78}"/>
          </ac:grpSpMkLst>
        </pc:grpChg>
        <pc:grpChg chg="add mod">
          <ac:chgData name="110AB0027@cc.ntut.edu.tw" userId="7e7a92c8-01be-4a4e-a37e-4318c1939c7c" providerId="ADAL" clId="{4CEA0A3F-F38B-40EB-9CE1-7F759110D958}" dt="2023-04-06T06:50:00.956" v="4722" actId="1076"/>
          <ac:grpSpMkLst>
            <pc:docMk/>
            <pc:sldMk cId="750438747" sldId="346"/>
            <ac:grpSpMk id="34" creationId="{45FD4AA6-A7B3-46A2-A00F-3E1F03782494}"/>
          </ac:grpSpMkLst>
        </pc:grpChg>
        <pc:picChg chg="add del">
          <ac:chgData name="110AB0027@cc.ntut.edu.tw" userId="7e7a92c8-01be-4a4e-a37e-4318c1939c7c" providerId="ADAL" clId="{4CEA0A3F-F38B-40EB-9CE1-7F759110D958}" dt="2023-04-04T09:27:19.869" v="4442"/>
          <ac:picMkLst>
            <pc:docMk/>
            <pc:sldMk cId="750438747" sldId="346"/>
            <ac:picMk id="8" creationId="{63B10E4F-1E38-4415-8A43-5C564024B403}"/>
          </ac:picMkLst>
        </pc:picChg>
        <pc:picChg chg="del">
          <ac:chgData name="110AB0027@cc.ntut.edu.tw" userId="7e7a92c8-01be-4a4e-a37e-4318c1939c7c" providerId="ADAL" clId="{4CEA0A3F-F38B-40EB-9CE1-7F759110D958}" dt="2023-04-04T09:23:19.645" v="4250" actId="478"/>
          <ac:picMkLst>
            <pc:docMk/>
            <pc:sldMk cId="750438747" sldId="346"/>
            <ac:picMk id="1026" creationId="{7FAE2D2C-6910-469D-8F00-E1AACB5872A8}"/>
          </ac:picMkLst>
        </pc:picChg>
        <pc:cxnChg chg="add mod">
          <ac:chgData name="110AB0027@cc.ntut.edu.tw" userId="7e7a92c8-01be-4a4e-a37e-4318c1939c7c" providerId="ADAL" clId="{4CEA0A3F-F38B-40EB-9CE1-7F759110D958}" dt="2023-04-06T06:57:16.197" v="4758" actId="14100"/>
          <ac:cxnSpMkLst>
            <pc:docMk/>
            <pc:sldMk cId="750438747" sldId="346"/>
            <ac:cxnSpMk id="3" creationId="{3722956B-C8FF-4E59-935D-1F14DEA0BAAB}"/>
          </ac:cxnSpMkLst>
        </pc:cxnChg>
        <pc:cxnChg chg="add mod">
          <ac:chgData name="110AB0027@cc.ntut.edu.tw" userId="7e7a92c8-01be-4a4e-a37e-4318c1939c7c" providerId="ADAL" clId="{4CEA0A3F-F38B-40EB-9CE1-7F759110D958}" dt="2023-04-06T06:54:10.059" v="4745" actId="1036"/>
          <ac:cxnSpMkLst>
            <pc:docMk/>
            <pc:sldMk cId="750438747" sldId="346"/>
            <ac:cxnSpMk id="11" creationId="{B1F2F168-3883-4D1A-9365-813B06FC239A}"/>
          </ac:cxnSpMkLst>
        </pc:cxnChg>
        <pc:cxnChg chg="mod topLvl">
          <ac:chgData name="110AB0027@cc.ntut.edu.tw" userId="7e7a92c8-01be-4a4e-a37e-4318c1939c7c" providerId="ADAL" clId="{4CEA0A3F-F38B-40EB-9CE1-7F759110D958}" dt="2023-04-04T09:27:25.736" v="4443" actId="164"/>
          <ac:cxnSpMkLst>
            <pc:docMk/>
            <pc:sldMk cId="750438747" sldId="346"/>
            <ac:cxnSpMk id="22" creationId="{5A4C5429-7E35-4105-BB42-CFEB77687A4B}"/>
          </ac:cxnSpMkLst>
        </pc:cxnChg>
        <pc:cxnChg chg="mod topLvl">
          <ac:chgData name="110AB0027@cc.ntut.edu.tw" userId="7e7a92c8-01be-4a4e-a37e-4318c1939c7c" providerId="ADAL" clId="{4CEA0A3F-F38B-40EB-9CE1-7F759110D958}" dt="2023-04-04T09:27:25.736" v="4443" actId="164"/>
          <ac:cxnSpMkLst>
            <pc:docMk/>
            <pc:sldMk cId="750438747" sldId="346"/>
            <ac:cxnSpMk id="23" creationId="{0E3D252C-B3A4-4D5C-8C55-290D8606559E}"/>
          </ac:cxnSpMkLst>
        </pc:cxnChg>
        <pc:cxnChg chg="mod topLvl">
          <ac:chgData name="110AB0027@cc.ntut.edu.tw" userId="7e7a92c8-01be-4a4e-a37e-4318c1939c7c" providerId="ADAL" clId="{4CEA0A3F-F38B-40EB-9CE1-7F759110D958}" dt="2023-04-04T09:27:25.736" v="4443" actId="164"/>
          <ac:cxnSpMkLst>
            <pc:docMk/>
            <pc:sldMk cId="750438747" sldId="346"/>
            <ac:cxnSpMk id="26" creationId="{6C06108C-8863-4D21-B906-CFC5E293B366}"/>
          </ac:cxnSpMkLst>
        </pc:cxnChg>
        <pc:cxnChg chg="mod topLvl">
          <ac:chgData name="110AB0027@cc.ntut.edu.tw" userId="7e7a92c8-01be-4a4e-a37e-4318c1939c7c" providerId="ADAL" clId="{4CEA0A3F-F38B-40EB-9CE1-7F759110D958}" dt="2023-04-04T09:27:25.736" v="4443" actId="164"/>
          <ac:cxnSpMkLst>
            <pc:docMk/>
            <pc:sldMk cId="750438747" sldId="346"/>
            <ac:cxnSpMk id="29" creationId="{D0FF271C-11B1-4079-869F-DF96AF2C44F7}"/>
          </ac:cxnSpMkLst>
        </pc:cxnChg>
        <pc:cxnChg chg="mod topLvl">
          <ac:chgData name="110AB0027@cc.ntut.edu.tw" userId="7e7a92c8-01be-4a4e-a37e-4318c1939c7c" providerId="ADAL" clId="{4CEA0A3F-F38B-40EB-9CE1-7F759110D958}" dt="2023-04-04T09:26:40.242" v="4414" actId="1038"/>
          <ac:cxnSpMkLst>
            <pc:docMk/>
            <pc:sldMk cId="750438747" sldId="346"/>
            <ac:cxnSpMk id="30" creationId="{035FC8CE-FE92-4DB8-98D6-F8ACBC16D867}"/>
          </ac:cxnSpMkLst>
        </pc:cxnChg>
        <pc:cxnChg chg="mod topLvl">
          <ac:chgData name="110AB0027@cc.ntut.edu.tw" userId="7e7a92c8-01be-4a4e-a37e-4318c1939c7c" providerId="ADAL" clId="{4CEA0A3F-F38B-40EB-9CE1-7F759110D958}" dt="2023-04-04T09:24:47.109" v="4304" actId="164"/>
          <ac:cxnSpMkLst>
            <pc:docMk/>
            <pc:sldMk cId="750438747" sldId="346"/>
            <ac:cxnSpMk id="31" creationId="{8C049E3D-C973-4468-9DB4-1411102FE80B}"/>
          </ac:cxnSpMkLst>
        </pc:cxnChg>
        <pc:cxnChg chg="mod topLvl">
          <ac:chgData name="110AB0027@cc.ntut.edu.tw" userId="7e7a92c8-01be-4a4e-a37e-4318c1939c7c" providerId="ADAL" clId="{4CEA0A3F-F38B-40EB-9CE1-7F759110D958}" dt="2023-04-04T09:25:10.080" v="4323" actId="1035"/>
          <ac:cxnSpMkLst>
            <pc:docMk/>
            <pc:sldMk cId="750438747" sldId="346"/>
            <ac:cxnSpMk id="32" creationId="{330BEACE-C604-421B-8DBD-08851A532037}"/>
          </ac:cxnSpMkLst>
        </pc:cxnChg>
        <pc:cxnChg chg="mod topLvl">
          <ac:chgData name="110AB0027@cc.ntut.edu.tw" userId="7e7a92c8-01be-4a4e-a37e-4318c1939c7c" providerId="ADAL" clId="{4CEA0A3F-F38B-40EB-9CE1-7F759110D958}" dt="2023-04-04T09:25:06.526" v="4308" actId="14100"/>
          <ac:cxnSpMkLst>
            <pc:docMk/>
            <pc:sldMk cId="750438747" sldId="346"/>
            <ac:cxnSpMk id="33" creationId="{1895AF59-532F-4D02-9EE4-A926B2418501}"/>
          </ac:cxnSpMkLst>
        </pc:cxnChg>
        <pc:cxnChg chg="add mod">
          <ac:chgData name="110AB0027@cc.ntut.edu.tw" userId="7e7a92c8-01be-4a4e-a37e-4318c1939c7c" providerId="ADAL" clId="{4CEA0A3F-F38B-40EB-9CE1-7F759110D958}" dt="2023-04-06T06:54:15.535" v="4746" actId="1076"/>
          <ac:cxnSpMkLst>
            <pc:docMk/>
            <pc:sldMk cId="750438747" sldId="346"/>
            <ac:cxnSpMk id="43" creationId="{9F206F77-96BF-4008-B688-1B642306928E}"/>
          </ac:cxnSpMkLst>
        </pc:cxnChg>
        <pc:cxnChg chg="add mod">
          <ac:chgData name="110AB0027@cc.ntut.edu.tw" userId="7e7a92c8-01be-4a4e-a37e-4318c1939c7c" providerId="ADAL" clId="{4CEA0A3F-F38B-40EB-9CE1-7F759110D958}" dt="2023-04-06T06:53:04.353" v="4729" actId="14100"/>
          <ac:cxnSpMkLst>
            <pc:docMk/>
            <pc:sldMk cId="750438747" sldId="346"/>
            <ac:cxnSpMk id="44" creationId="{A39B935B-8634-420E-AA31-0A9D40E4EA75}"/>
          </ac:cxnSpMkLst>
        </pc:cxnChg>
        <pc:cxnChg chg="add mod">
          <ac:chgData name="110AB0027@cc.ntut.edu.tw" userId="7e7a92c8-01be-4a4e-a37e-4318c1939c7c" providerId="ADAL" clId="{4CEA0A3F-F38B-40EB-9CE1-7F759110D958}" dt="2023-04-06T06:53:16.654" v="4731" actId="1076"/>
          <ac:cxnSpMkLst>
            <pc:docMk/>
            <pc:sldMk cId="750438747" sldId="346"/>
            <ac:cxnSpMk id="45" creationId="{F6C51ECA-6D85-4A84-98D0-8BB6A497BDF0}"/>
          </ac:cxnSpMkLst>
        </pc:cxnChg>
      </pc:sldChg>
      <pc:sldChg chg="addSp delSp modSp add del mod">
        <pc:chgData name="110AB0027@cc.ntut.edu.tw" userId="7e7a92c8-01be-4a4e-a37e-4318c1939c7c" providerId="ADAL" clId="{4CEA0A3F-F38B-40EB-9CE1-7F759110D958}" dt="2023-04-04T09:27:46.799" v="4445" actId="47"/>
        <pc:sldMkLst>
          <pc:docMk/>
          <pc:sldMk cId="850553664" sldId="347"/>
        </pc:sldMkLst>
        <pc:spChg chg="add mod">
          <ac:chgData name="110AB0027@cc.ntut.edu.tw" userId="7e7a92c8-01be-4a4e-a37e-4318c1939c7c" providerId="ADAL" clId="{4CEA0A3F-F38B-40EB-9CE1-7F759110D958}" dt="2023-04-04T09:22:53.251" v="4245" actId="164"/>
          <ac:spMkLst>
            <pc:docMk/>
            <pc:sldMk cId="850553664" sldId="347"/>
            <ac:spMk id="20" creationId="{BDE81A0B-0F27-43CB-ABC1-A5F6CBD2AAE2}"/>
          </ac:spMkLst>
        </pc:spChg>
        <pc:spChg chg="add mod">
          <ac:chgData name="110AB0027@cc.ntut.edu.tw" userId="7e7a92c8-01be-4a4e-a37e-4318c1939c7c" providerId="ADAL" clId="{4CEA0A3F-F38B-40EB-9CE1-7F759110D958}" dt="2023-04-04T09:22:53.251" v="4245" actId="164"/>
          <ac:spMkLst>
            <pc:docMk/>
            <pc:sldMk cId="850553664" sldId="347"/>
            <ac:spMk id="35" creationId="{C240892F-73C5-4420-848A-6EE3DBF7EFE1}"/>
          </ac:spMkLst>
        </pc:spChg>
        <pc:spChg chg="add mod">
          <ac:chgData name="110AB0027@cc.ntut.edu.tw" userId="7e7a92c8-01be-4a4e-a37e-4318c1939c7c" providerId="ADAL" clId="{4CEA0A3F-F38B-40EB-9CE1-7F759110D958}" dt="2023-04-04T09:22:53.251" v="4245" actId="164"/>
          <ac:spMkLst>
            <pc:docMk/>
            <pc:sldMk cId="850553664" sldId="347"/>
            <ac:spMk id="38" creationId="{A1B15014-CA9D-48E9-9EE3-6FF45057B0E2}"/>
          </ac:spMkLst>
        </pc:spChg>
        <pc:spChg chg="add mod">
          <ac:chgData name="110AB0027@cc.ntut.edu.tw" userId="7e7a92c8-01be-4a4e-a37e-4318c1939c7c" providerId="ADAL" clId="{4CEA0A3F-F38B-40EB-9CE1-7F759110D958}" dt="2023-04-04T09:22:53.251" v="4245" actId="164"/>
          <ac:spMkLst>
            <pc:docMk/>
            <pc:sldMk cId="850553664" sldId="347"/>
            <ac:spMk id="40" creationId="{0B207AD5-CC23-4C26-8112-F79DD46AFED6}"/>
          </ac:spMkLst>
        </pc:spChg>
        <pc:spChg chg="add mod">
          <ac:chgData name="110AB0027@cc.ntut.edu.tw" userId="7e7a92c8-01be-4a4e-a37e-4318c1939c7c" providerId="ADAL" clId="{4CEA0A3F-F38B-40EB-9CE1-7F759110D958}" dt="2023-04-04T09:22:53.251" v="4245" actId="164"/>
          <ac:spMkLst>
            <pc:docMk/>
            <pc:sldMk cId="850553664" sldId="347"/>
            <ac:spMk id="41" creationId="{5BA1F804-FFE6-4DD6-9733-C19A14C3B35B}"/>
          </ac:spMkLst>
        </pc:spChg>
        <pc:grpChg chg="add del mod">
          <ac:chgData name="110AB0027@cc.ntut.edu.tw" userId="7e7a92c8-01be-4a4e-a37e-4318c1939c7c" providerId="ADAL" clId="{4CEA0A3F-F38B-40EB-9CE1-7F759110D958}" dt="2023-04-04T09:23:32.848" v="4251" actId="21"/>
          <ac:grpSpMkLst>
            <pc:docMk/>
            <pc:sldMk cId="850553664" sldId="347"/>
            <ac:grpSpMk id="2" creationId="{0E25CB0B-CD7F-432D-A331-5032FEE4B4AB}"/>
          </ac:grpSpMkLst>
        </pc:grpChg>
        <pc:grpChg chg="del">
          <ac:chgData name="110AB0027@cc.ntut.edu.tw" userId="7e7a92c8-01be-4a4e-a37e-4318c1939c7c" providerId="ADAL" clId="{4CEA0A3F-F38B-40EB-9CE1-7F759110D958}" dt="2023-04-04T09:21:54.927" v="4239" actId="478"/>
          <ac:grpSpMkLst>
            <pc:docMk/>
            <pc:sldMk cId="850553664" sldId="347"/>
            <ac:grpSpMk id="17" creationId="{9E296A9D-9759-48F4-AB3E-87AA8E2613D5}"/>
          </ac:grpSpMkLst>
        </pc:grpChg>
        <pc:grpChg chg="mod">
          <ac:chgData name="110AB0027@cc.ntut.edu.tw" userId="7e7a92c8-01be-4a4e-a37e-4318c1939c7c" providerId="ADAL" clId="{4CEA0A3F-F38B-40EB-9CE1-7F759110D958}" dt="2023-04-04T09:22:55.975" v="4247" actId="1076"/>
          <ac:grpSpMkLst>
            <pc:docMk/>
            <pc:sldMk cId="850553664" sldId="347"/>
            <ac:grpSpMk id="28" creationId="{C3E1EB7B-6761-4B24-95F2-CEC456C0AA78}"/>
          </ac:grpSpMkLst>
        </pc:grpChg>
        <pc:picChg chg="mod">
          <ac:chgData name="110AB0027@cc.ntut.edu.tw" userId="7e7a92c8-01be-4a4e-a37e-4318c1939c7c" providerId="ADAL" clId="{4CEA0A3F-F38B-40EB-9CE1-7F759110D958}" dt="2023-04-04T09:22:01.343" v="4242" actId="1076"/>
          <ac:picMkLst>
            <pc:docMk/>
            <pc:sldMk cId="850553664" sldId="347"/>
            <ac:picMk id="1026" creationId="{7FAE2D2C-6910-469D-8F00-E1AACB5872A8}"/>
          </ac:picMkLst>
        </pc:picChg>
        <pc:cxnChg chg="add del mod">
          <ac:chgData name="110AB0027@cc.ntut.edu.tw" userId="7e7a92c8-01be-4a4e-a37e-4318c1939c7c" providerId="ADAL" clId="{4CEA0A3F-F38B-40EB-9CE1-7F759110D958}" dt="2023-04-04T09:23:01.713" v="4249" actId="478"/>
          <ac:cxnSpMkLst>
            <pc:docMk/>
            <pc:sldMk cId="850553664" sldId="347"/>
            <ac:cxnSpMk id="21" creationId="{41853E82-1345-47A5-AE70-A545693EADEC}"/>
          </ac:cxnSpMkLst>
        </pc:cxnChg>
        <pc:cxnChg chg="add mod">
          <ac:chgData name="110AB0027@cc.ntut.edu.tw" userId="7e7a92c8-01be-4a4e-a37e-4318c1939c7c" providerId="ADAL" clId="{4CEA0A3F-F38B-40EB-9CE1-7F759110D958}" dt="2023-04-04T09:22:53.251" v="4245" actId="164"/>
          <ac:cxnSpMkLst>
            <pc:docMk/>
            <pc:sldMk cId="850553664" sldId="347"/>
            <ac:cxnSpMk id="22" creationId="{EE92A915-BCEF-420F-941A-6243F8C2A9A5}"/>
          </ac:cxnSpMkLst>
        </pc:cxnChg>
        <pc:cxnChg chg="add mod">
          <ac:chgData name="110AB0027@cc.ntut.edu.tw" userId="7e7a92c8-01be-4a4e-a37e-4318c1939c7c" providerId="ADAL" clId="{4CEA0A3F-F38B-40EB-9CE1-7F759110D958}" dt="2023-04-04T09:22:53.251" v="4245" actId="164"/>
          <ac:cxnSpMkLst>
            <pc:docMk/>
            <pc:sldMk cId="850553664" sldId="347"/>
            <ac:cxnSpMk id="23" creationId="{EEC8430C-0780-47C6-A0AB-8C00F70E86BF}"/>
          </ac:cxnSpMkLst>
        </pc:cxnChg>
        <pc:cxnChg chg="add mod">
          <ac:chgData name="110AB0027@cc.ntut.edu.tw" userId="7e7a92c8-01be-4a4e-a37e-4318c1939c7c" providerId="ADAL" clId="{4CEA0A3F-F38B-40EB-9CE1-7F759110D958}" dt="2023-04-04T09:22:53.251" v="4245" actId="164"/>
          <ac:cxnSpMkLst>
            <pc:docMk/>
            <pc:sldMk cId="850553664" sldId="347"/>
            <ac:cxnSpMk id="26" creationId="{60EFA355-53ED-4B5D-B6B0-80C0444140CF}"/>
          </ac:cxnSpMkLst>
        </pc:cxnChg>
        <pc:cxnChg chg="add mod">
          <ac:chgData name="110AB0027@cc.ntut.edu.tw" userId="7e7a92c8-01be-4a4e-a37e-4318c1939c7c" providerId="ADAL" clId="{4CEA0A3F-F38B-40EB-9CE1-7F759110D958}" dt="2023-04-04T09:22:53.251" v="4245" actId="164"/>
          <ac:cxnSpMkLst>
            <pc:docMk/>
            <pc:sldMk cId="850553664" sldId="347"/>
            <ac:cxnSpMk id="29" creationId="{CE8E0317-C131-4EA9-991D-50C5885DEE5A}"/>
          </ac:cxnSpMkLst>
        </pc:cxnChg>
        <pc:cxnChg chg="add mod">
          <ac:chgData name="110AB0027@cc.ntut.edu.tw" userId="7e7a92c8-01be-4a4e-a37e-4318c1939c7c" providerId="ADAL" clId="{4CEA0A3F-F38B-40EB-9CE1-7F759110D958}" dt="2023-04-04T09:22:53.251" v="4245" actId="164"/>
          <ac:cxnSpMkLst>
            <pc:docMk/>
            <pc:sldMk cId="850553664" sldId="347"/>
            <ac:cxnSpMk id="30" creationId="{D4453B71-6F9D-4639-A587-2476BC8484E4}"/>
          </ac:cxnSpMkLst>
        </pc:cxnChg>
        <pc:cxnChg chg="add mod">
          <ac:chgData name="110AB0027@cc.ntut.edu.tw" userId="7e7a92c8-01be-4a4e-a37e-4318c1939c7c" providerId="ADAL" clId="{4CEA0A3F-F38B-40EB-9CE1-7F759110D958}" dt="2023-04-04T09:22:53.251" v="4245" actId="164"/>
          <ac:cxnSpMkLst>
            <pc:docMk/>
            <pc:sldMk cId="850553664" sldId="347"/>
            <ac:cxnSpMk id="31" creationId="{2AA5ACAB-4D0C-4CE0-8A1F-E6E2079D5A73}"/>
          </ac:cxnSpMkLst>
        </pc:cxnChg>
        <pc:cxnChg chg="add mod">
          <ac:chgData name="110AB0027@cc.ntut.edu.tw" userId="7e7a92c8-01be-4a4e-a37e-4318c1939c7c" providerId="ADAL" clId="{4CEA0A3F-F38B-40EB-9CE1-7F759110D958}" dt="2023-04-04T09:22:53.251" v="4245" actId="164"/>
          <ac:cxnSpMkLst>
            <pc:docMk/>
            <pc:sldMk cId="850553664" sldId="347"/>
            <ac:cxnSpMk id="32" creationId="{EA55D4DD-6006-4007-AFF7-C049DDAA3586}"/>
          </ac:cxnSpMkLst>
        </pc:cxnChg>
        <pc:cxnChg chg="add mod">
          <ac:chgData name="110AB0027@cc.ntut.edu.tw" userId="7e7a92c8-01be-4a4e-a37e-4318c1939c7c" providerId="ADAL" clId="{4CEA0A3F-F38B-40EB-9CE1-7F759110D958}" dt="2023-04-04T09:22:53.251" v="4245" actId="164"/>
          <ac:cxnSpMkLst>
            <pc:docMk/>
            <pc:sldMk cId="850553664" sldId="347"/>
            <ac:cxnSpMk id="33" creationId="{45C0F79A-C088-4F3E-8DAF-5F3735A1D19E}"/>
          </ac:cxnSpMkLst>
        </pc:cxnChg>
      </pc:sldChg>
      <pc:sldChg chg="addSp delSp modSp add del mod">
        <pc:chgData name="110AB0027@cc.ntut.edu.tw" userId="7e7a92c8-01be-4a4e-a37e-4318c1939c7c" providerId="ADAL" clId="{4CEA0A3F-F38B-40EB-9CE1-7F759110D958}" dt="2023-04-06T06:58:06.853" v="4759" actId="47"/>
        <pc:sldMkLst>
          <pc:docMk/>
          <pc:sldMk cId="2168141328" sldId="347"/>
        </pc:sldMkLst>
        <pc:spChg chg="mod">
          <ac:chgData name="110AB0027@cc.ntut.edu.tw" userId="7e7a92c8-01be-4a4e-a37e-4318c1939c7c" providerId="ADAL" clId="{4CEA0A3F-F38B-40EB-9CE1-7F759110D958}" dt="2023-04-04T09:40:53.756" v="4557"/>
          <ac:spMkLst>
            <pc:docMk/>
            <pc:sldMk cId="2168141328" sldId="347"/>
            <ac:spMk id="25" creationId="{F42B7DA3-FF6D-4113-BCAA-82279AF437B9}"/>
          </ac:spMkLst>
        </pc:spChg>
        <pc:spChg chg="mod">
          <ac:chgData name="110AB0027@cc.ntut.edu.tw" userId="7e7a92c8-01be-4a4e-a37e-4318c1939c7c" providerId="ADAL" clId="{4CEA0A3F-F38B-40EB-9CE1-7F759110D958}" dt="2023-04-04T09:40:53.756" v="4557"/>
          <ac:spMkLst>
            <pc:docMk/>
            <pc:sldMk cId="2168141328" sldId="347"/>
            <ac:spMk id="27" creationId="{9DF79EF8-994D-4EF4-AE3A-73F88AD313D7}"/>
          </ac:spMkLst>
        </pc:spChg>
        <pc:spChg chg="del">
          <ac:chgData name="110AB0027@cc.ntut.edu.tw" userId="7e7a92c8-01be-4a4e-a37e-4318c1939c7c" providerId="ADAL" clId="{4CEA0A3F-F38B-40EB-9CE1-7F759110D958}" dt="2023-04-04T09:40:40.686" v="4554" actId="478"/>
          <ac:spMkLst>
            <pc:docMk/>
            <pc:sldMk cId="2168141328" sldId="347"/>
            <ac:spMk id="40" creationId="{5FACAC5F-47A9-46EB-AC5F-2B686AE16A0F}"/>
          </ac:spMkLst>
        </pc:spChg>
        <pc:spChg chg="mod">
          <ac:chgData name="110AB0027@cc.ntut.edu.tw" userId="7e7a92c8-01be-4a4e-a37e-4318c1939c7c" providerId="ADAL" clId="{4CEA0A3F-F38B-40EB-9CE1-7F759110D958}" dt="2023-04-04T09:28:21.715" v="4448"/>
          <ac:spMkLst>
            <pc:docMk/>
            <pc:sldMk cId="2168141328" sldId="347"/>
            <ac:spMk id="49" creationId="{ADC698B7-DF4D-480D-8273-E09A7C51B144}"/>
          </ac:spMkLst>
        </pc:spChg>
        <pc:spChg chg="mod">
          <ac:chgData name="110AB0027@cc.ntut.edu.tw" userId="7e7a92c8-01be-4a4e-a37e-4318c1939c7c" providerId="ADAL" clId="{4CEA0A3F-F38B-40EB-9CE1-7F759110D958}" dt="2023-04-04T09:36:04.003" v="4470" actId="20577"/>
          <ac:spMkLst>
            <pc:docMk/>
            <pc:sldMk cId="2168141328" sldId="347"/>
            <ac:spMk id="63" creationId="{8C962B80-F34A-4A6F-A469-6F06DA97E936}"/>
          </ac:spMkLst>
        </pc:spChg>
        <pc:grpChg chg="del">
          <ac:chgData name="110AB0027@cc.ntut.edu.tw" userId="7e7a92c8-01be-4a4e-a37e-4318c1939c7c" providerId="ADAL" clId="{4CEA0A3F-F38B-40EB-9CE1-7F759110D958}" dt="2023-04-04T09:40:44.220" v="4555" actId="478"/>
          <ac:grpSpMkLst>
            <pc:docMk/>
            <pc:sldMk cId="2168141328" sldId="347"/>
            <ac:grpSpMk id="9" creationId="{D7FCC0C3-0EBB-498B-AE47-5EEC09558F89}"/>
          </ac:grpSpMkLst>
        </pc:grpChg>
        <pc:grpChg chg="add mod">
          <ac:chgData name="110AB0027@cc.ntut.edu.tw" userId="7e7a92c8-01be-4a4e-a37e-4318c1939c7c" providerId="ADAL" clId="{4CEA0A3F-F38B-40EB-9CE1-7F759110D958}" dt="2023-04-04T09:41:17.072" v="4560" actId="1076"/>
          <ac:grpSpMkLst>
            <pc:docMk/>
            <pc:sldMk cId="2168141328" sldId="347"/>
            <ac:grpSpMk id="24" creationId="{3873B22C-2183-4CD0-8E65-EE8B37B6CC25}"/>
          </ac:grpSpMkLst>
        </pc:grpChg>
        <pc:grpChg chg="mod">
          <ac:chgData name="110AB0027@cc.ntut.edu.tw" userId="7e7a92c8-01be-4a4e-a37e-4318c1939c7c" providerId="ADAL" clId="{4CEA0A3F-F38B-40EB-9CE1-7F759110D958}" dt="2023-04-04T09:41:18.905" v="4561" actId="1076"/>
          <ac:grpSpMkLst>
            <pc:docMk/>
            <pc:sldMk cId="2168141328" sldId="347"/>
            <ac:grpSpMk id="28" creationId="{C3E1EB7B-6761-4B24-95F2-CEC456C0AA78}"/>
          </ac:grpSpMkLst>
        </pc:grpChg>
      </pc:sldChg>
      <pc:sldChg chg="delSp modSp add del mod">
        <pc:chgData name="110AB0027@cc.ntut.edu.tw" userId="7e7a92c8-01be-4a4e-a37e-4318c1939c7c" providerId="ADAL" clId="{4CEA0A3F-F38B-40EB-9CE1-7F759110D958}" dt="2023-04-04T09:41:22.920" v="4562" actId="47"/>
        <pc:sldMkLst>
          <pc:docMk/>
          <pc:sldMk cId="334085545" sldId="348"/>
        </pc:sldMkLst>
        <pc:spChg chg="mod">
          <ac:chgData name="110AB0027@cc.ntut.edu.tw" userId="7e7a92c8-01be-4a4e-a37e-4318c1939c7c" providerId="ADAL" clId="{4CEA0A3F-F38B-40EB-9CE1-7F759110D958}" dt="2023-04-04T09:28:38.182" v="4452" actId="14100"/>
          <ac:spMkLst>
            <pc:docMk/>
            <pc:sldMk cId="334085545" sldId="348"/>
            <ac:spMk id="49" creationId="{ADC698B7-DF4D-480D-8273-E09A7C51B144}"/>
          </ac:spMkLst>
        </pc:spChg>
        <pc:spChg chg="mod">
          <ac:chgData name="110AB0027@cc.ntut.edu.tw" userId="7e7a92c8-01be-4a4e-a37e-4318c1939c7c" providerId="ADAL" clId="{4CEA0A3F-F38B-40EB-9CE1-7F759110D958}" dt="2023-04-04T09:38:15.759" v="4529" actId="20577"/>
          <ac:spMkLst>
            <pc:docMk/>
            <pc:sldMk cId="334085545" sldId="348"/>
            <ac:spMk id="63" creationId="{8C962B80-F34A-4A6F-A469-6F06DA97E936}"/>
          </ac:spMkLst>
        </pc:spChg>
        <pc:grpChg chg="del mod">
          <ac:chgData name="110AB0027@cc.ntut.edu.tw" userId="7e7a92c8-01be-4a4e-a37e-4318c1939c7c" providerId="ADAL" clId="{4CEA0A3F-F38B-40EB-9CE1-7F759110D958}" dt="2023-04-04T09:40:50.807" v="4556" actId="21"/>
          <ac:grpSpMkLst>
            <pc:docMk/>
            <pc:sldMk cId="334085545" sldId="348"/>
            <ac:grpSpMk id="28" creationId="{C3E1EB7B-6761-4B24-95F2-CEC456C0AA78}"/>
          </ac:grpSpMkLst>
        </pc:gr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工作表1!$B$1</c:f>
              <c:strCache>
                <c:ptCount val="1"/>
                <c:pt idx="0">
                  <c:v>目前使用者</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6"/>
                    </a:solidFill>
                    <a:latin typeface="微軟正黑體" panose="020B0604030504040204" pitchFamily="34" charset="-120"/>
                    <a:ea typeface="微軟正黑體" panose="020B0604030504040204" pitchFamily="34" charset="-120"/>
                    <a:cs typeface="+mn-cs"/>
                  </a:defRPr>
                </a:pPr>
                <a:endParaRPr lang="zh-TW"/>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工作表1!$A$2:$A$3</c:f>
              <c:strCache>
                <c:ptCount val="2"/>
                <c:pt idx="0">
                  <c:v>全球</c:v>
                </c:pt>
                <c:pt idx="1">
                  <c:v>台灣</c:v>
                </c:pt>
              </c:strCache>
            </c:strRef>
          </c:cat>
          <c:val>
            <c:numRef>
              <c:f>工作表1!$B$2:$B$3</c:f>
              <c:numCache>
                <c:formatCode>0%</c:formatCode>
                <c:ptCount val="2"/>
                <c:pt idx="0">
                  <c:v>0.23</c:v>
                </c:pt>
                <c:pt idx="1">
                  <c:v>0.33</c:v>
                </c:pt>
              </c:numCache>
            </c:numRef>
          </c:val>
          <c:extLst>
            <c:ext xmlns:c16="http://schemas.microsoft.com/office/drawing/2014/chart" uri="{C3380CC4-5D6E-409C-BE32-E72D297353CC}">
              <c16:uniqueId val="{00000000-BD08-4EBA-B5AF-E07AA6F00FAE}"/>
            </c:ext>
          </c:extLst>
        </c:ser>
        <c:ser>
          <c:idx val="1"/>
          <c:order val="1"/>
          <c:tx>
            <c:strRef>
              <c:f>工作表1!$C$1</c:f>
              <c:strCache>
                <c:ptCount val="1"/>
                <c:pt idx="0">
                  <c:v>有興趣使用者</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6"/>
                    </a:solidFill>
                    <a:latin typeface="微軟正黑體" panose="020B0604030504040204" pitchFamily="34" charset="-120"/>
                    <a:ea typeface="微軟正黑體" panose="020B0604030504040204" pitchFamily="34" charset="-120"/>
                    <a:cs typeface="+mn-cs"/>
                  </a:defRPr>
                </a:pPr>
                <a:endParaRPr lang="zh-TW"/>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工作表1!$A$2:$A$3</c:f>
              <c:strCache>
                <c:ptCount val="2"/>
                <c:pt idx="0">
                  <c:v>全球</c:v>
                </c:pt>
                <c:pt idx="1">
                  <c:v>台灣</c:v>
                </c:pt>
              </c:strCache>
            </c:strRef>
          </c:cat>
          <c:val>
            <c:numRef>
              <c:f>工作表1!$C$2:$C$3</c:f>
              <c:numCache>
                <c:formatCode>0%</c:formatCode>
                <c:ptCount val="2"/>
                <c:pt idx="0">
                  <c:v>0.35</c:v>
                </c:pt>
                <c:pt idx="1">
                  <c:v>0.49</c:v>
                </c:pt>
              </c:numCache>
            </c:numRef>
          </c:val>
          <c:extLst>
            <c:ext xmlns:c16="http://schemas.microsoft.com/office/drawing/2014/chart" uri="{C3380CC4-5D6E-409C-BE32-E72D297353CC}">
              <c16:uniqueId val="{00000001-BD08-4EBA-B5AF-E07AA6F00FAE}"/>
            </c:ext>
          </c:extLst>
        </c:ser>
        <c:dLbls>
          <c:dLblPos val="ctr"/>
          <c:showLegendKey val="0"/>
          <c:showVal val="1"/>
          <c:showCatName val="0"/>
          <c:showSerName val="0"/>
          <c:showPercent val="0"/>
          <c:showBubbleSize val="0"/>
        </c:dLbls>
        <c:gapWidth val="150"/>
        <c:overlap val="100"/>
        <c:axId val="1387509775"/>
        <c:axId val="1387491887"/>
      </c:barChart>
      <c:catAx>
        <c:axId val="13875097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accent6"/>
                </a:solidFill>
                <a:latin typeface="微軟正黑體" panose="020B0604030504040204" pitchFamily="34" charset="-120"/>
                <a:ea typeface="微軟正黑體" panose="020B0604030504040204" pitchFamily="34" charset="-120"/>
                <a:cs typeface="+mn-cs"/>
              </a:defRPr>
            </a:pPr>
            <a:endParaRPr lang="zh-TW"/>
          </a:p>
        </c:txPr>
        <c:crossAx val="1387491887"/>
        <c:crosses val="autoZero"/>
        <c:auto val="1"/>
        <c:lblAlgn val="ctr"/>
        <c:lblOffset val="100"/>
        <c:noMultiLvlLbl val="0"/>
      </c:catAx>
      <c:valAx>
        <c:axId val="1387491887"/>
        <c:scaling>
          <c:orientation val="minMax"/>
        </c:scaling>
        <c:delete val="1"/>
        <c:axPos val="l"/>
        <c:numFmt formatCode="0%" sourceLinked="1"/>
        <c:majorTickMark val="none"/>
        <c:minorTickMark val="none"/>
        <c:tickLblPos val="nextTo"/>
        <c:crossAx val="1387509775"/>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accent6"/>
              </a:solidFill>
              <a:latin typeface="微軟正黑體" panose="020B0604030504040204" pitchFamily="34" charset="-120"/>
              <a:ea typeface="微軟正黑體" panose="020B0604030504040204" pitchFamily="34" charset="-120"/>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accent6"/>
          </a:solidFill>
          <a:latin typeface="微軟正黑體" panose="020B0604030504040204" pitchFamily="34" charset="-120"/>
          <a:ea typeface="微軟正黑體" panose="020B0604030504040204" pitchFamily="34" charset="-120"/>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0a31c63b67_0_18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0a31c63b67_0_18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744402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0a31c63b67_0_18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0a31c63b67_0_18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2947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0a31c63b67_0_18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0a31c63b67_0_18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29774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0a31c63b67_0_18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0a31c63b67_0_18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93250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0a31c63b67_0_18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0a31c63b67_0_18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553895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0a31c63b67_0_18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0a31c63b67_0_18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13193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0a31c63b67_0_18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0a31c63b67_0_18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67224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0bc0759c2c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0bc0759c2c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0a31c63b67_0_18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0a31c63b67_0_18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0a31c63b67_0_18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0a31c63b67_0_18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9567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d004636aa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d004636aa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0a31c63b67_0_18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0a31c63b67_0_18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14494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0a31c63b67_0_18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0a31c63b67_0_18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875267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108db22ef11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108db22ef11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10a31c63b67_0_18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10a31c63b67_0_18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10a31c63b67_0_187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10a31c63b67_0_187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505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0a31c63b67_0_18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0a31c63b67_0_18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35748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0a31c63b67_0_18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0a31c63b67_0_18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76361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0a31c63b67_0_18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0a31c63b67_0_18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3469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0bc0759c2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0bc0759c2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83550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0bc0759c2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0bc0759c2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2778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10a31c63b67_0_18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10a31c63b67_0_18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0bc0759c2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0bc0759c2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12208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0a31c63b67_0_18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10a31c63b67_0_18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23493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0a31c63b67_0_18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0a31c63b67_0_18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12551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0a31c63b67_0_18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0a31c63b67_0_18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10a31c63b67_0_18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10a31c63b67_0_18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86240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0bc0759c2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0bc0759c2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64483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10a31c63b67_0_187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10a31c63b67_0_18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0a14600364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0a14600364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0a31c63b67_0_18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0a31c63b67_0_18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15006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0a31c63b67_0_18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0a31c63b67_0_18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32185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0a31c63b67_0_18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0a31c63b67_0_18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94723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0a31c63b67_0_18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0a31c63b67_0_18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2478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0a31c63b67_0_18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0a31c63b67_0_18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94662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0a31c63b67_0_18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0a31c63b67_0_18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14246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0a31c63b67_0_18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0a31c63b67_0_18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692901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14.png"/><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17750" y="1158125"/>
            <a:ext cx="4359900" cy="24177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Clr>
                <a:schemeClr val="dk2"/>
              </a:buClr>
              <a:buSzPts val="5200"/>
              <a:buNone/>
              <a:defRPr sz="6000">
                <a:solidFill>
                  <a:schemeClr val="dk2"/>
                </a:solidFill>
                <a:latin typeface="Orbitron Black"/>
                <a:ea typeface="Orbitron Black"/>
                <a:cs typeface="Orbitron Black"/>
                <a:sym typeface="Orbitron Black"/>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817750" y="3575875"/>
            <a:ext cx="2821500" cy="5070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800">
                <a:solidFill>
                  <a:srgbClr val="FFFFFF"/>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rotWithShape="1">
          <a:blip r:embed="rId2">
            <a:alphaModFix/>
          </a:blip>
          <a:srcRect l="44304" t="23436" r="25464" b="45549"/>
          <a:stretch/>
        </p:blipFill>
        <p:spPr>
          <a:xfrm flipH="1">
            <a:off x="168398" y="96375"/>
            <a:ext cx="1839877" cy="1061700"/>
          </a:xfrm>
          <a:prstGeom prst="rect">
            <a:avLst/>
          </a:prstGeom>
          <a:noFill/>
          <a:ln>
            <a:noFill/>
          </a:ln>
        </p:spPr>
      </p:pic>
      <p:pic>
        <p:nvPicPr>
          <p:cNvPr id="12" name="Google Shape;12;p2"/>
          <p:cNvPicPr preferRelativeResize="0"/>
          <p:nvPr/>
        </p:nvPicPr>
        <p:blipFill rotWithShape="1">
          <a:blip r:embed="rId3">
            <a:alphaModFix/>
          </a:blip>
          <a:srcRect t="87013" r="72071"/>
          <a:stretch/>
        </p:blipFill>
        <p:spPr>
          <a:xfrm>
            <a:off x="0" y="3493950"/>
            <a:ext cx="4672200" cy="1649552"/>
          </a:xfrm>
          <a:prstGeom prst="rect">
            <a:avLst/>
          </a:prstGeom>
          <a:noFill/>
          <a:ln>
            <a:noFill/>
          </a:ln>
        </p:spPr>
      </p:pic>
      <p:pic>
        <p:nvPicPr>
          <p:cNvPr id="13" name="Google Shape;13;p2"/>
          <p:cNvPicPr preferRelativeResize="0"/>
          <p:nvPr/>
        </p:nvPicPr>
        <p:blipFill rotWithShape="1">
          <a:blip r:embed="rId4">
            <a:alphaModFix/>
          </a:blip>
          <a:srcRect l="73323" t="63083"/>
          <a:stretch/>
        </p:blipFill>
        <p:spPr>
          <a:xfrm rot="10800000" flipH="1">
            <a:off x="6888724" y="0"/>
            <a:ext cx="2255273" cy="1898801"/>
          </a:xfrm>
          <a:prstGeom prst="rect">
            <a:avLst/>
          </a:prstGeom>
          <a:noFill/>
          <a:ln>
            <a:noFill/>
          </a:ln>
        </p:spPr>
      </p:pic>
      <p:pic>
        <p:nvPicPr>
          <p:cNvPr id="14" name="Google Shape;14;p2"/>
          <p:cNvPicPr preferRelativeResize="0"/>
          <p:nvPr/>
        </p:nvPicPr>
        <p:blipFill rotWithShape="1">
          <a:blip r:embed="rId5">
            <a:alphaModFix/>
          </a:blip>
          <a:srcRect l="59692" b="36036"/>
          <a:stretch/>
        </p:blipFill>
        <p:spPr>
          <a:xfrm rot="5400000">
            <a:off x="5033275" y="556176"/>
            <a:ext cx="4794952" cy="4655249"/>
          </a:xfrm>
          <a:prstGeom prst="rect">
            <a:avLst/>
          </a:prstGeom>
          <a:noFill/>
          <a:ln>
            <a:noFill/>
          </a:ln>
        </p:spPr>
      </p:pic>
      <p:pic>
        <p:nvPicPr>
          <p:cNvPr id="15" name="Google Shape;15;p2"/>
          <p:cNvPicPr preferRelativeResize="0"/>
          <p:nvPr/>
        </p:nvPicPr>
        <p:blipFill rotWithShape="1">
          <a:blip r:embed="rId6">
            <a:alphaModFix/>
          </a:blip>
          <a:srcRect l="62245" t="50748"/>
          <a:stretch/>
        </p:blipFill>
        <p:spPr>
          <a:xfrm rot="219253">
            <a:off x="4706737" y="2084022"/>
            <a:ext cx="4524902" cy="332041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3">
  <p:cSld name="CUSTOM_1_1_1">
    <p:spTree>
      <p:nvGrpSpPr>
        <p:cNvPr id="1" name="Shape 133"/>
        <p:cNvGrpSpPr/>
        <p:nvPr/>
      </p:nvGrpSpPr>
      <p:grpSpPr>
        <a:xfrm>
          <a:off x="0" y="0"/>
          <a:ext cx="0" cy="0"/>
          <a:chOff x="0" y="0"/>
          <a:chExt cx="0" cy="0"/>
        </a:xfrm>
      </p:grpSpPr>
      <p:sp>
        <p:nvSpPr>
          <p:cNvPr id="134" name="Google Shape;134;p1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4">
  <p:cSld name="CUSTOM_1_1_1_1">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37" name="Google Shape;137;p20"/>
          <p:cNvPicPr preferRelativeResize="0"/>
          <p:nvPr/>
        </p:nvPicPr>
        <p:blipFill rotWithShape="1">
          <a:blip r:embed="rId2">
            <a:alphaModFix/>
          </a:blip>
          <a:srcRect l="37502" r="7346" b="24783"/>
          <a:stretch/>
        </p:blipFill>
        <p:spPr>
          <a:xfrm rot="10800000">
            <a:off x="7494775" y="3037250"/>
            <a:ext cx="3052001" cy="2550599"/>
          </a:xfrm>
          <a:prstGeom prst="rect">
            <a:avLst/>
          </a:prstGeom>
          <a:noFill/>
          <a:ln>
            <a:noFill/>
          </a:ln>
        </p:spPr>
      </p:pic>
      <p:pic>
        <p:nvPicPr>
          <p:cNvPr id="138" name="Google Shape;138;p20"/>
          <p:cNvPicPr preferRelativeResize="0"/>
          <p:nvPr/>
        </p:nvPicPr>
        <p:blipFill rotWithShape="1">
          <a:blip r:embed="rId3">
            <a:alphaModFix/>
          </a:blip>
          <a:srcRect l="60643" t="27088" r="27252" b="45376"/>
          <a:stretch/>
        </p:blipFill>
        <p:spPr>
          <a:xfrm rot="10800000" flipH="1">
            <a:off x="2833286" y="4340051"/>
            <a:ext cx="1437676" cy="1839551"/>
          </a:xfrm>
          <a:prstGeom prst="rect">
            <a:avLst/>
          </a:prstGeom>
          <a:noFill/>
          <a:ln>
            <a:noFill/>
          </a:ln>
        </p:spPr>
      </p:pic>
      <p:pic>
        <p:nvPicPr>
          <p:cNvPr id="139" name="Google Shape;139;p20"/>
          <p:cNvPicPr preferRelativeResize="0"/>
          <p:nvPr/>
        </p:nvPicPr>
        <p:blipFill rotWithShape="1">
          <a:blip r:embed="rId4">
            <a:alphaModFix/>
          </a:blip>
          <a:srcRect t="85488" r="70059"/>
          <a:stretch/>
        </p:blipFill>
        <p:spPr>
          <a:xfrm rot="5399989">
            <a:off x="-1059584" y="811855"/>
            <a:ext cx="3253473" cy="1197315"/>
          </a:xfrm>
          <a:prstGeom prst="rect">
            <a:avLst/>
          </a:prstGeom>
          <a:noFill/>
          <a:ln>
            <a:noFill/>
          </a:ln>
        </p:spPr>
      </p:pic>
      <p:pic>
        <p:nvPicPr>
          <p:cNvPr id="140" name="Google Shape;140;p20"/>
          <p:cNvPicPr preferRelativeResize="0"/>
          <p:nvPr/>
        </p:nvPicPr>
        <p:blipFill rotWithShape="1">
          <a:blip r:embed="rId2">
            <a:alphaModFix/>
          </a:blip>
          <a:srcRect l="37502" r="7346" b="24783"/>
          <a:stretch/>
        </p:blipFill>
        <p:spPr>
          <a:xfrm rot="5400000">
            <a:off x="3130525" y="-2299925"/>
            <a:ext cx="3052001" cy="2550599"/>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0">
  <p:cSld name="CUSTOM_1_1_1_1_1_1_1_1_1_1_1_1">
    <p:spTree>
      <p:nvGrpSpPr>
        <p:cNvPr id="1" name="Shape 165"/>
        <p:cNvGrpSpPr/>
        <p:nvPr/>
      </p:nvGrpSpPr>
      <p:grpSpPr>
        <a:xfrm>
          <a:off x="0" y="0"/>
          <a:ext cx="0" cy="0"/>
          <a:chOff x="0" y="0"/>
          <a:chExt cx="0" cy="0"/>
        </a:xfrm>
      </p:grpSpPr>
      <p:sp>
        <p:nvSpPr>
          <p:cNvPr id="166" name="Google Shape;166;p2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67" name="Google Shape;167;p26"/>
          <p:cNvPicPr preferRelativeResize="0"/>
          <p:nvPr/>
        </p:nvPicPr>
        <p:blipFill rotWithShape="1">
          <a:blip r:embed="rId2">
            <a:alphaModFix/>
          </a:blip>
          <a:srcRect t="67858" r="75182"/>
          <a:stretch/>
        </p:blipFill>
        <p:spPr>
          <a:xfrm rot="372206">
            <a:off x="-308601" y="3993999"/>
            <a:ext cx="2090902" cy="1561557"/>
          </a:xfrm>
          <a:prstGeom prst="rect">
            <a:avLst/>
          </a:prstGeom>
          <a:noFill/>
          <a:ln>
            <a:noFill/>
          </a:ln>
        </p:spPr>
      </p:pic>
      <p:pic>
        <p:nvPicPr>
          <p:cNvPr id="168" name="Google Shape;168;p26"/>
          <p:cNvPicPr preferRelativeResize="0"/>
          <p:nvPr/>
        </p:nvPicPr>
        <p:blipFill rotWithShape="1">
          <a:blip r:embed="rId3">
            <a:alphaModFix/>
          </a:blip>
          <a:srcRect l="59914" t="31597" r="25851" b="48208"/>
          <a:stretch/>
        </p:blipFill>
        <p:spPr>
          <a:xfrm rot="3238494">
            <a:off x="8271670" y="193851"/>
            <a:ext cx="1343333" cy="1072016"/>
          </a:xfrm>
          <a:prstGeom prst="rect">
            <a:avLst/>
          </a:prstGeom>
          <a:noFill/>
          <a:ln>
            <a:noFill/>
          </a:ln>
        </p:spPr>
      </p:pic>
      <p:pic>
        <p:nvPicPr>
          <p:cNvPr id="169" name="Google Shape;169;p26"/>
          <p:cNvPicPr preferRelativeResize="0"/>
          <p:nvPr/>
        </p:nvPicPr>
        <p:blipFill rotWithShape="1">
          <a:blip r:embed="rId4">
            <a:alphaModFix/>
          </a:blip>
          <a:srcRect t="85758" r="73182"/>
          <a:stretch/>
        </p:blipFill>
        <p:spPr>
          <a:xfrm flipH="1">
            <a:off x="5883827" y="3875850"/>
            <a:ext cx="3307223" cy="1333502"/>
          </a:xfrm>
          <a:prstGeom prst="rect">
            <a:avLst/>
          </a:prstGeom>
          <a:noFill/>
          <a:ln>
            <a:noFill/>
          </a:ln>
        </p:spPr>
      </p:pic>
      <p:pic>
        <p:nvPicPr>
          <p:cNvPr id="170" name="Google Shape;170;p26"/>
          <p:cNvPicPr preferRelativeResize="0"/>
          <p:nvPr/>
        </p:nvPicPr>
        <p:blipFill rotWithShape="1">
          <a:blip r:embed="rId5">
            <a:alphaModFix/>
          </a:blip>
          <a:srcRect l="71661" t="62125"/>
          <a:stretch/>
        </p:blipFill>
        <p:spPr>
          <a:xfrm rot="10800000">
            <a:off x="-70452" y="-42276"/>
            <a:ext cx="1707827" cy="138870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2">
  <p:cSld name="CUSTOM_2">
    <p:spTree>
      <p:nvGrpSpPr>
        <p:cNvPr id="1" name="Shape 193"/>
        <p:cNvGrpSpPr/>
        <p:nvPr/>
      </p:nvGrpSpPr>
      <p:grpSpPr>
        <a:xfrm>
          <a:off x="0" y="0"/>
          <a:ext cx="0" cy="0"/>
          <a:chOff x="0" y="0"/>
          <a:chExt cx="0" cy="0"/>
        </a:xfrm>
      </p:grpSpPr>
      <p:sp>
        <p:nvSpPr>
          <p:cNvPr id="194" name="Google Shape;194;p30"/>
          <p:cNvSpPr txBox="1">
            <a:spLocks noGrp="1"/>
          </p:cNvSpPr>
          <p:nvPr>
            <p:ph type="subTitle" idx="1"/>
          </p:nvPr>
        </p:nvSpPr>
        <p:spPr>
          <a:xfrm>
            <a:off x="1205413" y="2444125"/>
            <a:ext cx="3078300" cy="63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algn="ctr" rtl="0">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algn="ctr" rtl="0">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algn="ctr" rtl="0">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algn="ctr" rtl="0">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algn="ctr" rtl="0">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algn="ctr" rtl="0">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algn="ctr" rtl="0">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algn="ctr" rtl="0">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a:endParaRPr/>
          </a:p>
        </p:txBody>
      </p:sp>
      <p:sp>
        <p:nvSpPr>
          <p:cNvPr id="195" name="Google Shape;195;p30"/>
          <p:cNvSpPr txBox="1">
            <a:spLocks noGrp="1"/>
          </p:cNvSpPr>
          <p:nvPr>
            <p:ph type="subTitle" idx="2"/>
          </p:nvPr>
        </p:nvSpPr>
        <p:spPr>
          <a:xfrm>
            <a:off x="4860288" y="2444125"/>
            <a:ext cx="3078300" cy="63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algn="ctr" rtl="0">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algn="ctr" rtl="0">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algn="ctr" rtl="0">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algn="ctr" rtl="0">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algn="ctr" rtl="0">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algn="ctr" rtl="0">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algn="ctr" rtl="0">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algn="ctr" rtl="0">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a:endParaRPr/>
          </a:p>
        </p:txBody>
      </p:sp>
      <p:sp>
        <p:nvSpPr>
          <p:cNvPr id="196" name="Google Shape;196;p30"/>
          <p:cNvSpPr txBox="1">
            <a:spLocks noGrp="1"/>
          </p:cNvSpPr>
          <p:nvPr>
            <p:ph type="subTitle" idx="3"/>
          </p:nvPr>
        </p:nvSpPr>
        <p:spPr>
          <a:xfrm>
            <a:off x="1205413" y="3079450"/>
            <a:ext cx="30783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rgbClr val="FFFFFF"/>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7" name="Google Shape;197;p30"/>
          <p:cNvSpPr txBox="1">
            <a:spLocks noGrp="1"/>
          </p:cNvSpPr>
          <p:nvPr>
            <p:ph type="subTitle" idx="4"/>
          </p:nvPr>
        </p:nvSpPr>
        <p:spPr>
          <a:xfrm>
            <a:off x="4860288" y="3079450"/>
            <a:ext cx="30783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rgbClr val="FFFFFF"/>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8" name="Google Shape;198;p3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99" name="Google Shape;199;p30"/>
          <p:cNvPicPr preferRelativeResize="0"/>
          <p:nvPr/>
        </p:nvPicPr>
        <p:blipFill rotWithShape="1">
          <a:blip r:embed="rId2">
            <a:alphaModFix/>
          </a:blip>
          <a:srcRect l="77226" t="71541"/>
          <a:stretch/>
        </p:blipFill>
        <p:spPr>
          <a:xfrm>
            <a:off x="7676162" y="4018050"/>
            <a:ext cx="1544550" cy="1213850"/>
          </a:xfrm>
          <a:prstGeom prst="rect">
            <a:avLst/>
          </a:prstGeom>
          <a:noFill/>
          <a:ln>
            <a:noFill/>
          </a:ln>
        </p:spPr>
      </p:pic>
      <p:pic>
        <p:nvPicPr>
          <p:cNvPr id="200" name="Google Shape;200;p30"/>
          <p:cNvPicPr preferRelativeResize="0"/>
          <p:nvPr/>
        </p:nvPicPr>
        <p:blipFill rotWithShape="1">
          <a:blip r:embed="rId3">
            <a:alphaModFix/>
          </a:blip>
          <a:srcRect t="86589" r="71304"/>
          <a:stretch/>
        </p:blipFill>
        <p:spPr>
          <a:xfrm rot="10800000" flipH="1">
            <a:off x="-53937" y="-39299"/>
            <a:ext cx="2876001" cy="1020574"/>
          </a:xfrm>
          <a:prstGeom prst="rect">
            <a:avLst/>
          </a:prstGeom>
          <a:noFill/>
          <a:ln>
            <a:noFill/>
          </a:ln>
        </p:spPr>
      </p:pic>
      <p:pic>
        <p:nvPicPr>
          <p:cNvPr id="201" name="Google Shape;201;p30"/>
          <p:cNvPicPr preferRelativeResize="0"/>
          <p:nvPr/>
        </p:nvPicPr>
        <p:blipFill rotWithShape="1">
          <a:blip r:embed="rId4">
            <a:alphaModFix/>
          </a:blip>
          <a:srcRect l="37752" r="8848" b="23348"/>
          <a:stretch/>
        </p:blipFill>
        <p:spPr>
          <a:xfrm flipH="1">
            <a:off x="7726067" y="-2779025"/>
            <a:ext cx="4309596" cy="3791076"/>
          </a:xfrm>
          <a:prstGeom prst="rect">
            <a:avLst/>
          </a:prstGeom>
          <a:noFill/>
          <a:ln>
            <a:noFill/>
          </a:ln>
        </p:spPr>
      </p:pic>
      <p:pic>
        <p:nvPicPr>
          <p:cNvPr id="202" name="Google Shape;202;p30"/>
          <p:cNvPicPr preferRelativeResize="0"/>
          <p:nvPr/>
        </p:nvPicPr>
        <p:blipFill rotWithShape="1">
          <a:blip r:embed="rId5">
            <a:alphaModFix/>
          </a:blip>
          <a:srcRect l="47803" t="25148" r="40796" b="47691"/>
          <a:stretch/>
        </p:blipFill>
        <p:spPr>
          <a:xfrm flipH="1">
            <a:off x="-628984" y="1459549"/>
            <a:ext cx="1317315" cy="1765374"/>
          </a:xfrm>
          <a:prstGeom prst="rect">
            <a:avLst/>
          </a:prstGeom>
          <a:noFill/>
          <a:ln>
            <a:noFill/>
          </a:ln>
        </p:spPr>
      </p:pic>
      <p:pic>
        <p:nvPicPr>
          <p:cNvPr id="203" name="Google Shape;203;p30"/>
          <p:cNvPicPr preferRelativeResize="0"/>
          <p:nvPr/>
        </p:nvPicPr>
        <p:blipFill rotWithShape="1">
          <a:blip r:embed="rId6">
            <a:alphaModFix/>
          </a:blip>
          <a:srcRect l="36584"/>
          <a:stretch/>
        </p:blipFill>
        <p:spPr>
          <a:xfrm>
            <a:off x="-1123975" y="4234300"/>
            <a:ext cx="3624637" cy="350257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223"/>
        <p:cNvGrpSpPr/>
        <p:nvPr/>
      </p:nvGrpSpPr>
      <p:grpSpPr>
        <a:xfrm>
          <a:off x="0" y="0"/>
          <a:ext cx="0" cy="0"/>
          <a:chOff x="0" y="0"/>
          <a:chExt cx="0" cy="0"/>
        </a:xfrm>
      </p:grpSpPr>
      <p:sp>
        <p:nvSpPr>
          <p:cNvPr id="224" name="Google Shape;224;p34"/>
          <p:cNvSpPr txBox="1">
            <a:spLocks noGrp="1"/>
          </p:cNvSpPr>
          <p:nvPr>
            <p:ph type="title"/>
          </p:nvPr>
        </p:nvSpPr>
        <p:spPr>
          <a:xfrm>
            <a:off x="720000" y="2378625"/>
            <a:ext cx="2336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225" name="Google Shape;225;p34"/>
          <p:cNvSpPr txBox="1">
            <a:spLocks noGrp="1"/>
          </p:cNvSpPr>
          <p:nvPr>
            <p:ph type="subTitle" idx="1"/>
          </p:nvPr>
        </p:nvSpPr>
        <p:spPr>
          <a:xfrm>
            <a:off x="720000" y="2951024"/>
            <a:ext cx="2336400" cy="739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6" name="Google Shape;226;p34"/>
          <p:cNvSpPr txBox="1">
            <a:spLocks noGrp="1"/>
          </p:cNvSpPr>
          <p:nvPr>
            <p:ph type="title" idx="2"/>
          </p:nvPr>
        </p:nvSpPr>
        <p:spPr>
          <a:xfrm>
            <a:off x="3403800" y="2378625"/>
            <a:ext cx="2336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227" name="Google Shape;227;p34"/>
          <p:cNvSpPr txBox="1">
            <a:spLocks noGrp="1"/>
          </p:cNvSpPr>
          <p:nvPr>
            <p:ph type="subTitle" idx="3"/>
          </p:nvPr>
        </p:nvSpPr>
        <p:spPr>
          <a:xfrm>
            <a:off x="3403800" y="2951024"/>
            <a:ext cx="2336400" cy="739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8" name="Google Shape;228;p34"/>
          <p:cNvSpPr txBox="1">
            <a:spLocks noGrp="1"/>
          </p:cNvSpPr>
          <p:nvPr>
            <p:ph type="title" idx="4"/>
          </p:nvPr>
        </p:nvSpPr>
        <p:spPr>
          <a:xfrm>
            <a:off x="6087600" y="2378625"/>
            <a:ext cx="2336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229" name="Google Shape;229;p34"/>
          <p:cNvSpPr txBox="1">
            <a:spLocks noGrp="1"/>
          </p:cNvSpPr>
          <p:nvPr>
            <p:ph type="subTitle" idx="5"/>
          </p:nvPr>
        </p:nvSpPr>
        <p:spPr>
          <a:xfrm>
            <a:off x="6087600" y="2951024"/>
            <a:ext cx="2336400" cy="739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0" name="Google Shape;230;p34"/>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Font typeface="Orbitron Black"/>
              <a:buNone/>
              <a:defRPr>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31" name="Google Shape;231;p34"/>
          <p:cNvPicPr preferRelativeResize="0"/>
          <p:nvPr/>
        </p:nvPicPr>
        <p:blipFill rotWithShape="1">
          <a:blip r:embed="rId2">
            <a:alphaModFix/>
          </a:blip>
          <a:srcRect t="83419" r="71201"/>
          <a:stretch/>
        </p:blipFill>
        <p:spPr>
          <a:xfrm rot="10800000">
            <a:off x="6281700" y="1"/>
            <a:ext cx="2862300" cy="1251324"/>
          </a:xfrm>
          <a:prstGeom prst="rect">
            <a:avLst/>
          </a:prstGeom>
          <a:noFill/>
          <a:ln>
            <a:noFill/>
          </a:ln>
        </p:spPr>
      </p:pic>
      <p:pic>
        <p:nvPicPr>
          <p:cNvPr id="232" name="Google Shape;232;p34"/>
          <p:cNvPicPr preferRelativeResize="0"/>
          <p:nvPr/>
        </p:nvPicPr>
        <p:blipFill rotWithShape="1">
          <a:blip r:embed="rId3">
            <a:alphaModFix/>
          </a:blip>
          <a:srcRect l="59945" t="31435" r="26728" b="48783"/>
          <a:stretch/>
        </p:blipFill>
        <p:spPr>
          <a:xfrm rot="5400000" flipH="1">
            <a:off x="-97800" y="3426775"/>
            <a:ext cx="886006" cy="739800"/>
          </a:xfrm>
          <a:prstGeom prst="rect">
            <a:avLst/>
          </a:prstGeom>
          <a:noFill/>
          <a:ln>
            <a:noFill/>
          </a:ln>
        </p:spPr>
      </p:pic>
      <p:pic>
        <p:nvPicPr>
          <p:cNvPr id="233" name="Google Shape;233;p34"/>
          <p:cNvPicPr preferRelativeResize="0"/>
          <p:nvPr/>
        </p:nvPicPr>
        <p:blipFill rotWithShape="1">
          <a:blip r:embed="rId4">
            <a:alphaModFix/>
          </a:blip>
          <a:srcRect l="38413" r="8740" b="24230"/>
          <a:stretch/>
        </p:blipFill>
        <p:spPr>
          <a:xfrm rot="-8423032">
            <a:off x="2667452" y="4451824"/>
            <a:ext cx="4435702" cy="3897128"/>
          </a:xfrm>
          <a:prstGeom prst="rect">
            <a:avLst/>
          </a:prstGeom>
          <a:noFill/>
          <a:ln>
            <a:noFill/>
          </a:ln>
        </p:spPr>
      </p:pic>
      <p:pic>
        <p:nvPicPr>
          <p:cNvPr id="234" name="Google Shape;234;p34"/>
          <p:cNvPicPr preferRelativeResize="0"/>
          <p:nvPr/>
        </p:nvPicPr>
        <p:blipFill rotWithShape="1">
          <a:blip r:embed="rId5">
            <a:alphaModFix/>
          </a:blip>
          <a:srcRect t="71389" r="75873"/>
          <a:stretch/>
        </p:blipFill>
        <p:spPr>
          <a:xfrm rot="5400000">
            <a:off x="-1001675" y="-948800"/>
            <a:ext cx="2151951" cy="1471600"/>
          </a:xfrm>
          <a:prstGeom prst="rect">
            <a:avLst/>
          </a:prstGeom>
          <a:noFill/>
          <a:ln>
            <a:noFill/>
          </a:ln>
        </p:spPr>
      </p:pic>
      <p:pic>
        <p:nvPicPr>
          <p:cNvPr id="235" name="Google Shape;235;p34"/>
          <p:cNvPicPr preferRelativeResize="0"/>
          <p:nvPr/>
        </p:nvPicPr>
        <p:blipFill rotWithShape="1">
          <a:blip r:embed="rId6">
            <a:alphaModFix/>
          </a:blip>
          <a:srcRect l="84785" t="36772" b="39225"/>
          <a:stretch/>
        </p:blipFill>
        <p:spPr>
          <a:xfrm>
            <a:off x="8618175" y="3353676"/>
            <a:ext cx="747775" cy="123460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247"/>
        <p:cNvGrpSpPr/>
        <p:nvPr/>
      </p:nvGrpSpPr>
      <p:grpSpPr>
        <a:xfrm>
          <a:off x="0" y="0"/>
          <a:ext cx="0" cy="0"/>
          <a:chOff x="0" y="0"/>
          <a:chExt cx="0" cy="0"/>
        </a:xfrm>
      </p:grpSpPr>
      <p:sp>
        <p:nvSpPr>
          <p:cNvPr id="248" name="Google Shape;248;p36"/>
          <p:cNvSpPr txBox="1">
            <a:spLocks noGrp="1"/>
          </p:cNvSpPr>
          <p:nvPr>
            <p:ph type="title"/>
          </p:nvPr>
        </p:nvSpPr>
        <p:spPr>
          <a:xfrm>
            <a:off x="1458692" y="1682850"/>
            <a:ext cx="2609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249" name="Google Shape;249;p36"/>
          <p:cNvSpPr txBox="1">
            <a:spLocks noGrp="1"/>
          </p:cNvSpPr>
          <p:nvPr>
            <p:ph type="subTitle" idx="1"/>
          </p:nvPr>
        </p:nvSpPr>
        <p:spPr>
          <a:xfrm>
            <a:off x="1458681" y="2210550"/>
            <a:ext cx="2609700" cy="62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0" name="Google Shape;250;p36"/>
          <p:cNvSpPr txBox="1">
            <a:spLocks noGrp="1"/>
          </p:cNvSpPr>
          <p:nvPr>
            <p:ph type="title" idx="2"/>
          </p:nvPr>
        </p:nvSpPr>
        <p:spPr>
          <a:xfrm>
            <a:off x="5075619" y="1682850"/>
            <a:ext cx="2609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251" name="Google Shape;251;p36"/>
          <p:cNvSpPr txBox="1">
            <a:spLocks noGrp="1"/>
          </p:cNvSpPr>
          <p:nvPr>
            <p:ph type="subTitle" idx="3"/>
          </p:nvPr>
        </p:nvSpPr>
        <p:spPr>
          <a:xfrm>
            <a:off x="5075605" y="2210550"/>
            <a:ext cx="2609700" cy="62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2" name="Google Shape;252;p36"/>
          <p:cNvSpPr txBox="1">
            <a:spLocks noGrp="1"/>
          </p:cNvSpPr>
          <p:nvPr>
            <p:ph type="title" idx="4"/>
          </p:nvPr>
        </p:nvSpPr>
        <p:spPr>
          <a:xfrm>
            <a:off x="1458692" y="3452000"/>
            <a:ext cx="2609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253" name="Google Shape;253;p36"/>
          <p:cNvSpPr txBox="1">
            <a:spLocks noGrp="1"/>
          </p:cNvSpPr>
          <p:nvPr>
            <p:ph type="subTitle" idx="5"/>
          </p:nvPr>
        </p:nvSpPr>
        <p:spPr>
          <a:xfrm>
            <a:off x="1458681" y="3979700"/>
            <a:ext cx="2609700" cy="62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4" name="Google Shape;254;p36"/>
          <p:cNvSpPr txBox="1">
            <a:spLocks noGrp="1"/>
          </p:cNvSpPr>
          <p:nvPr>
            <p:ph type="title" idx="6"/>
          </p:nvPr>
        </p:nvSpPr>
        <p:spPr>
          <a:xfrm>
            <a:off x="5075619" y="3452000"/>
            <a:ext cx="2609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rtl="0">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255" name="Google Shape;255;p36"/>
          <p:cNvSpPr txBox="1">
            <a:spLocks noGrp="1"/>
          </p:cNvSpPr>
          <p:nvPr>
            <p:ph type="subTitle" idx="7"/>
          </p:nvPr>
        </p:nvSpPr>
        <p:spPr>
          <a:xfrm>
            <a:off x="5075605" y="3979700"/>
            <a:ext cx="2609700" cy="62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6" name="Google Shape;256;p36"/>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Font typeface="Orbitron Black"/>
              <a:buNone/>
              <a:defRPr>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57" name="Google Shape;257;p36"/>
          <p:cNvPicPr preferRelativeResize="0"/>
          <p:nvPr/>
        </p:nvPicPr>
        <p:blipFill rotWithShape="1">
          <a:blip r:embed="rId2">
            <a:alphaModFix/>
          </a:blip>
          <a:srcRect t="88865" r="72868"/>
          <a:stretch/>
        </p:blipFill>
        <p:spPr>
          <a:xfrm rot="10800000">
            <a:off x="6474249" y="1"/>
            <a:ext cx="2669752" cy="831874"/>
          </a:xfrm>
          <a:prstGeom prst="rect">
            <a:avLst/>
          </a:prstGeom>
          <a:noFill/>
          <a:ln>
            <a:noFill/>
          </a:ln>
        </p:spPr>
      </p:pic>
      <p:pic>
        <p:nvPicPr>
          <p:cNvPr id="258" name="Google Shape;258;p36"/>
          <p:cNvPicPr preferRelativeResize="0"/>
          <p:nvPr/>
        </p:nvPicPr>
        <p:blipFill rotWithShape="1">
          <a:blip r:embed="rId3">
            <a:alphaModFix/>
          </a:blip>
          <a:srcRect l="81002" t="75059"/>
          <a:stretch/>
        </p:blipFill>
        <p:spPr>
          <a:xfrm rot="5400000">
            <a:off x="-332124" y="4132664"/>
            <a:ext cx="1152625" cy="951648"/>
          </a:xfrm>
          <a:prstGeom prst="rect">
            <a:avLst/>
          </a:prstGeom>
          <a:noFill/>
          <a:ln>
            <a:noFill/>
          </a:ln>
        </p:spPr>
      </p:pic>
      <p:pic>
        <p:nvPicPr>
          <p:cNvPr id="259" name="Google Shape;259;p36"/>
          <p:cNvPicPr preferRelativeResize="0"/>
          <p:nvPr/>
        </p:nvPicPr>
        <p:blipFill rotWithShape="1">
          <a:blip r:embed="rId4">
            <a:alphaModFix/>
          </a:blip>
          <a:srcRect l="84998" t="34090" b="38204"/>
          <a:stretch/>
        </p:blipFill>
        <p:spPr>
          <a:xfrm rot="5400000">
            <a:off x="4694050" y="4248524"/>
            <a:ext cx="737300" cy="1424952"/>
          </a:xfrm>
          <a:prstGeom prst="rect">
            <a:avLst/>
          </a:prstGeom>
          <a:noFill/>
          <a:ln>
            <a:noFill/>
          </a:ln>
        </p:spPr>
      </p:pic>
      <p:pic>
        <p:nvPicPr>
          <p:cNvPr id="260" name="Google Shape;260;p36"/>
          <p:cNvPicPr preferRelativeResize="0"/>
          <p:nvPr/>
        </p:nvPicPr>
        <p:blipFill rotWithShape="1">
          <a:blip r:embed="rId5">
            <a:alphaModFix/>
          </a:blip>
          <a:srcRect l="48777" t="23434" r="41359" b="49030"/>
          <a:stretch/>
        </p:blipFill>
        <p:spPr>
          <a:xfrm rot="-1383051">
            <a:off x="8532750" y="1768976"/>
            <a:ext cx="901873" cy="1416226"/>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10"/>
        <p:cNvGrpSpPr/>
        <p:nvPr/>
      </p:nvGrpSpPr>
      <p:grpSpPr>
        <a:xfrm>
          <a:off x="0" y="0"/>
          <a:ext cx="0" cy="0"/>
          <a:chOff x="0" y="0"/>
          <a:chExt cx="0" cy="0"/>
        </a:xfrm>
      </p:grpSpPr>
      <p:pic>
        <p:nvPicPr>
          <p:cNvPr id="311" name="Google Shape;311;p41"/>
          <p:cNvPicPr preferRelativeResize="0"/>
          <p:nvPr/>
        </p:nvPicPr>
        <p:blipFill rotWithShape="1">
          <a:blip r:embed="rId2">
            <a:alphaModFix/>
          </a:blip>
          <a:srcRect t="67858" r="75182"/>
          <a:stretch/>
        </p:blipFill>
        <p:spPr>
          <a:xfrm rot="372204">
            <a:off x="-293427" y="3713945"/>
            <a:ext cx="2496404" cy="1864408"/>
          </a:xfrm>
          <a:prstGeom prst="rect">
            <a:avLst/>
          </a:prstGeom>
          <a:noFill/>
          <a:ln>
            <a:noFill/>
          </a:ln>
        </p:spPr>
      </p:pic>
      <p:pic>
        <p:nvPicPr>
          <p:cNvPr id="312" name="Google Shape;312;p41"/>
          <p:cNvPicPr preferRelativeResize="0"/>
          <p:nvPr/>
        </p:nvPicPr>
        <p:blipFill rotWithShape="1">
          <a:blip r:embed="rId3">
            <a:alphaModFix/>
          </a:blip>
          <a:srcRect l="59914" t="31597" r="25851" b="48208"/>
          <a:stretch/>
        </p:blipFill>
        <p:spPr>
          <a:xfrm rot="3238517">
            <a:off x="7506504" y="137783"/>
            <a:ext cx="1844790" cy="1472184"/>
          </a:xfrm>
          <a:prstGeom prst="rect">
            <a:avLst/>
          </a:prstGeom>
          <a:noFill/>
          <a:ln>
            <a:noFill/>
          </a:ln>
        </p:spPr>
      </p:pic>
      <p:pic>
        <p:nvPicPr>
          <p:cNvPr id="313" name="Google Shape;313;p41"/>
          <p:cNvPicPr preferRelativeResize="0"/>
          <p:nvPr/>
        </p:nvPicPr>
        <p:blipFill rotWithShape="1">
          <a:blip r:embed="rId4">
            <a:alphaModFix/>
          </a:blip>
          <a:srcRect t="85758" r="73182"/>
          <a:stretch/>
        </p:blipFill>
        <p:spPr>
          <a:xfrm flipH="1">
            <a:off x="5883827" y="3875850"/>
            <a:ext cx="3307223" cy="1333502"/>
          </a:xfrm>
          <a:prstGeom prst="rect">
            <a:avLst/>
          </a:prstGeom>
          <a:noFill/>
          <a:ln>
            <a:noFill/>
          </a:ln>
        </p:spPr>
      </p:pic>
      <p:pic>
        <p:nvPicPr>
          <p:cNvPr id="314" name="Google Shape;314;p41"/>
          <p:cNvPicPr preferRelativeResize="0"/>
          <p:nvPr/>
        </p:nvPicPr>
        <p:blipFill rotWithShape="1">
          <a:blip r:embed="rId5">
            <a:alphaModFix/>
          </a:blip>
          <a:srcRect l="71661" t="62125"/>
          <a:stretch/>
        </p:blipFill>
        <p:spPr>
          <a:xfrm rot="10800000">
            <a:off x="-44800" y="1"/>
            <a:ext cx="1999150" cy="1625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15"/>
        <p:cNvGrpSpPr/>
        <p:nvPr/>
      </p:nvGrpSpPr>
      <p:grpSpPr>
        <a:xfrm>
          <a:off x="0" y="0"/>
          <a:ext cx="0" cy="0"/>
          <a:chOff x="0" y="0"/>
          <a:chExt cx="0" cy="0"/>
        </a:xfrm>
      </p:grpSpPr>
      <p:pic>
        <p:nvPicPr>
          <p:cNvPr id="316" name="Google Shape;316;p42"/>
          <p:cNvPicPr preferRelativeResize="0"/>
          <p:nvPr/>
        </p:nvPicPr>
        <p:blipFill rotWithShape="1">
          <a:blip r:embed="rId2">
            <a:alphaModFix/>
          </a:blip>
          <a:srcRect l="85450" t="37677" b="38179"/>
          <a:stretch/>
        </p:blipFill>
        <p:spPr>
          <a:xfrm>
            <a:off x="8240750" y="2337526"/>
            <a:ext cx="1307775" cy="2270976"/>
          </a:xfrm>
          <a:prstGeom prst="rect">
            <a:avLst/>
          </a:prstGeom>
          <a:noFill/>
          <a:ln>
            <a:noFill/>
          </a:ln>
        </p:spPr>
      </p:pic>
      <p:pic>
        <p:nvPicPr>
          <p:cNvPr id="317" name="Google Shape;317;p42"/>
          <p:cNvPicPr preferRelativeResize="0"/>
          <p:nvPr/>
        </p:nvPicPr>
        <p:blipFill rotWithShape="1">
          <a:blip r:embed="rId3">
            <a:alphaModFix/>
          </a:blip>
          <a:srcRect t="84158" r="70194"/>
          <a:stretch/>
        </p:blipFill>
        <p:spPr>
          <a:xfrm>
            <a:off x="0" y="3511000"/>
            <a:ext cx="4045174" cy="1632501"/>
          </a:xfrm>
          <a:prstGeom prst="rect">
            <a:avLst/>
          </a:prstGeom>
          <a:noFill/>
          <a:ln>
            <a:noFill/>
          </a:ln>
        </p:spPr>
      </p:pic>
      <p:pic>
        <p:nvPicPr>
          <p:cNvPr id="318" name="Google Shape;318;p42"/>
          <p:cNvPicPr preferRelativeResize="0"/>
          <p:nvPr/>
        </p:nvPicPr>
        <p:blipFill rotWithShape="1">
          <a:blip r:embed="rId4">
            <a:alphaModFix/>
          </a:blip>
          <a:srcRect l="57981" t="27173" r="23159" b="46658"/>
          <a:stretch/>
        </p:blipFill>
        <p:spPr>
          <a:xfrm rot="5400000">
            <a:off x="-104300" y="1122000"/>
            <a:ext cx="950149" cy="741574"/>
          </a:xfrm>
          <a:prstGeom prst="rect">
            <a:avLst/>
          </a:prstGeom>
          <a:noFill/>
          <a:ln>
            <a:noFill/>
          </a:ln>
        </p:spPr>
      </p:pic>
      <p:pic>
        <p:nvPicPr>
          <p:cNvPr id="319" name="Google Shape;319;p42"/>
          <p:cNvPicPr preferRelativeResize="0"/>
          <p:nvPr/>
        </p:nvPicPr>
        <p:blipFill rotWithShape="1">
          <a:blip r:embed="rId5">
            <a:alphaModFix/>
          </a:blip>
          <a:srcRect l="39119" r="7203" b="22420"/>
          <a:stretch/>
        </p:blipFill>
        <p:spPr>
          <a:xfrm rot="1955675">
            <a:off x="357349" y="-2232875"/>
            <a:ext cx="3179699" cy="2816127"/>
          </a:xfrm>
          <a:prstGeom prst="rect">
            <a:avLst/>
          </a:prstGeom>
          <a:noFill/>
          <a:ln>
            <a:noFill/>
          </a:ln>
        </p:spPr>
      </p:pic>
      <p:pic>
        <p:nvPicPr>
          <p:cNvPr id="320" name="Google Shape;320;p42"/>
          <p:cNvPicPr preferRelativeResize="0"/>
          <p:nvPr/>
        </p:nvPicPr>
        <p:blipFill rotWithShape="1">
          <a:blip r:embed="rId6">
            <a:alphaModFix/>
          </a:blip>
          <a:srcRect l="72488" t="64626"/>
          <a:stretch/>
        </p:blipFill>
        <p:spPr>
          <a:xfrm rot="-5400000">
            <a:off x="7297251" y="194699"/>
            <a:ext cx="2135675" cy="167064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1672050" y="2244225"/>
            <a:ext cx="5799900" cy="1178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Font typeface="Orbitron Black"/>
              <a:buNone/>
              <a:defRPr sz="6500">
                <a:latin typeface="Orbitron Black"/>
                <a:ea typeface="Orbitron Black"/>
                <a:cs typeface="Orbitron Black"/>
                <a:sym typeface="Orbitron Black"/>
              </a:defRPr>
            </a:lvl1pPr>
            <a:lvl2pPr lvl="1" algn="ctr">
              <a:spcBef>
                <a:spcPts val="0"/>
              </a:spcBef>
              <a:spcAft>
                <a:spcPts val="0"/>
              </a:spcAft>
              <a:buSzPts val="3600"/>
              <a:buFont typeface="Orbitron Black"/>
              <a:buNone/>
              <a:defRPr sz="3600">
                <a:latin typeface="Orbitron Black"/>
                <a:ea typeface="Orbitron Black"/>
                <a:cs typeface="Orbitron Black"/>
                <a:sym typeface="Orbitron Black"/>
              </a:defRPr>
            </a:lvl2pPr>
            <a:lvl3pPr lvl="2" algn="ctr">
              <a:spcBef>
                <a:spcPts val="0"/>
              </a:spcBef>
              <a:spcAft>
                <a:spcPts val="0"/>
              </a:spcAft>
              <a:buSzPts val="3600"/>
              <a:buFont typeface="Orbitron Black"/>
              <a:buNone/>
              <a:defRPr sz="3600">
                <a:latin typeface="Orbitron Black"/>
                <a:ea typeface="Orbitron Black"/>
                <a:cs typeface="Orbitron Black"/>
                <a:sym typeface="Orbitron Black"/>
              </a:defRPr>
            </a:lvl3pPr>
            <a:lvl4pPr lvl="3" algn="ctr">
              <a:spcBef>
                <a:spcPts val="0"/>
              </a:spcBef>
              <a:spcAft>
                <a:spcPts val="0"/>
              </a:spcAft>
              <a:buSzPts val="3600"/>
              <a:buFont typeface="Orbitron Black"/>
              <a:buNone/>
              <a:defRPr sz="3600">
                <a:latin typeface="Orbitron Black"/>
                <a:ea typeface="Orbitron Black"/>
                <a:cs typeface="Orbitron Black"/>
                <a:sym typeface="Orbitron Black"/>
              </a:defRPr>
            </a:lvl4pPr>
            <a:lvl5pPr lvl="4" algn="ctr">
              <a:spcBef>
                <a:spcPts val="0"/>
              </a:spcBef>
              <a:spcAft>
                <a:spcPts val="0"/>
              </a:spcAft>
              <a:buSzPts val="3600"/>
              <a:buFont typeface="Orbitron Black"/>
              <a:buNone/>
              <a:defRPr sz="3600">
                <a:latin typeface="Orbitron Black"/>
                <a:ea typeface="Orbitron Black"/>
                <a:cs typeface="Orbitron Black"/>
                <a:sym typeface="Orbitron Black"/>
              </a:defRPr>
            </a:lvl5pPr>
            <a:lvl6pPr lvl="5" algn="ctr">
              <a:spcBef>
                <a:spcPts val="0"/>
              </a:spcBef>
              <a:spcAft>
                <a:spcPts val="0"/>
              </a:spcAft>
              <a:buSzPts val="3600"/>
              <a:buFont typeface="Orbitron Black"/>
              <a:buNone/>
              <a:defRPr sz="3600">
                <a:latin typeface="Orbitron Black"/>
                <a:ea typeface="Orbitron Black"/>
                <a:cs typeface="Orbitron Black"/>
                <a:sym typeface="Orbitron Black"/>
              </a:defRPr>
            </a:lvl6pPr>
            <a:lvl7pPr lvl="6" algn="ctr">
              <a:spcBef>
                <a:spcPts val="0"/>
              </a:spcBef>
              <a:spcAft>
                <a:spcPts val="0"/>
              </a:spcAft>
              <a:buSzPts val="3600"/>
              <a:buFont typeface="Orbitron Black"/>
              <a:buNone/>
              <a:defRPr sz="3600">
                <a:latin typeface="Orbitron Black"/>
                <a:ea typeface="Orbitron Black"/>
                <a:cs typeface="Orbitron Black"/>
                <a:sym typeface="Orbitron Black"/>
              </a:defRPr>
            </a:lvl7pPr>
            <a:lvl8pPr lvl="7" algn="ctr">
              <a:spcBef>
                <a:spcPts val="0"/>
              </a:spcBef>
              <a:spcAft>
                <a:spcPts val="0"/>
              </a:spcAft>
              <a:buSzPts val="3600"/>
              <a:buFont typeface="Orbitron Black"/>
              <a:buNone/>
              <a:defRPr sz="3600">
                <a:latin typeface="Orbitron Black"/>
                <a:ea typeface="Orbitron Black"/>
                <a:cs typeface="Orbitron Black"/>
                <a:sym typeface="Orbitron Black"/>
              </a:defRPr>
            </a:lvl8pPr>
            <a:lvl9pPr lvl="8" algn="ctr">
              <a:spcBef>
                <a:spcPts val="0"/>
              </a:spcBef>
              <a:spcAft>
                <a:spcPts val="0"/>
              </a:spcAft>
              <a:buSzPts val="3600"/>
              <a:buFont typeface="Orbitron Black"/>
              <a:buNone/>
              <a:defRPr sz="3600">
                <a:latin typeface="Orbitron Black"/>
                <a:ea typeface="Orbitron Black"/>
                <a:cs typeface="Orbitron Black"/>
                <a:sym typeface="Orbitron Black"/>
              </a:defRPr>
            </a:lvl9pPr>
          </a:lstStyle>
          <a:p>
            <a:endParaRPr/>
          </a:p>
        </p:txBody>
      </p:sp>
      <p:sp>
        <p:nvSpPr>
          <p:cNvPr id="18" name="Google Shape;18;p3"/>
          <p:cNvSpPr txBox="1">
            <a:spLocks noGrp="1"/>
          </p:cNvSpPr>
          <p:nvPr>
            <p:ph type="title" idx="2" hasCustomPrompt="1"/>
          </p:nvPr>
        </p:nvSpPr>
        <p:spPr>
          <a:xfrm>
            <a:off x="2996550" y="1287578"/>
            <a:ext cx="3150900" cy="956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algn="ctr" rtl="0">
              <a:spcBef>
                <a:spcPts val="0"/>
              </a:spcBef>
              <a:spcAft>
                <a:spcPts val="0"/>
              </a:spcAft>
              <a:buSzPts val="6000"/>
              <a:buFont typeface="Orbitron Black"/>
              <a:buNone/>
              <a:defRPr sz="6000">
                <a:latin typeface="Orbitron Black"/>
                <a:ea typeface="Orbitron Black"/>
                <a:cs typeface="Orbitron Black"/>
                <a:sym typeface="Orbitron Black"/>
              </a:defRPr>
            </a:lvl2pPr>
            <a:lvl3pPr lvl="2" algn="ctr" rtl="0">
              <a:spcBef>
                <a:spcPts val="0"/>
              </a:spcBef>
              <a:spcAft>
                <a:spcPts val="0"/>
              </a:spcAft>
              <a:buSzPts val="6000"/>
              <a:buFont typeface="Orbitron Black"/>
              <a:buNone/>
              <a:defRPr sz="6000">
                <a:latin typeface="Orbitron Black"/>
                <a:ea typeface="Orbitron Black"/>
                <a:cs typeface="Orbitron Black"/>
                <a:sym typeface="Orbitron Black"/>
              </a:defRPr>
            </a:lvl3pPr>
            <a:lvl4pPr lvl="3" algn="ctr" rtl="0">
              <a:spcBef>
                <a:spcPts val="0"/>
              </a:spcBef>
              <a:spcAft>
                <a:spcPts val="0"/>
              </a:spcAft>
              <a:buSzPts val="6000"/>
              <a:buFont typeface="Orbitron Black"/>
              <a:buNone/>
              <a:defRPr sz="6000">
                <a:latin typeface="Orbitron Black"/>
                <a:ea typeface="Orbitron Black"/>
                <a:cs typeface="Orbitron Black"/>
                <a:sym typeface="Orbitron Black"/>
              </a:defRPr>
            </a:lvl4pPr>
            <a:lvl5pPr lvl="4" algn="ctr" rtl="0">
              <a:spcBef>
                <a:spcPts val="0"/>
              </a:spcBef>
              <a:spcAft>
                <a:spcPts val="0"/>
              </a:spcAft>
              <a:buSzPts val="6000"/>
              <a:buFont typeface="Orbitron Black"/>
              <a:buNone/>
              <a:defRPr sz="6000">
                <a:latin typeface="Orbitron Black"/>
                <a:ea typeface="Orbitron Black"/>
                <a:cs typeface="Orbitron Black"/>
                <a:sym typeface="Orbitron Black"/>
              </a:defRPr>
            </a:lvl5pPr>
            <a:lvl6pPr lvl="5" algn="ctr" rtl="0">
              <a:spcBef>
                <a:spcPts val="0"/>
              </a:spcBef>
              <a:spcAft>
                <a:spcPts val="0"/>
              </a:spcAft>
              <a:buSzPts val="6000"/>
              <a:buFont typeface="Orbitron Black"/>
              <a:buNone/>
              <a:defRPr sz="6000">
                <a:latin typeface="Orbitron Black"/>
                <a:ea typeface="Orbitron Black"/>
                <a:cs typeface="Orbitron Black"/>
                <a:sym typeface="Orbitron Black"/>
              </a:defRPr>
            </a:lvl6pPr>
            <a:lvl7pPr lvl="6" algn="ctr" rtl="0">
              <a:spcBef>
                <a:spcPts val="0"/>
              </a:spcBef>
              <a:spcAft>
                <a:spcPts val="0"/>
              </a:spcAft>
              <a:buSzPts val="6000"/>
              <a:buFont typeface="Orbitron Black"/>
              <a:buNone/>
              <a:defRPr sz="6000">
                <a:latin typeface="Orbitron Black"/>
                <a:ea typeface="Orbitron Black"/>
                <a:cs typeface="Orbitron Black"/>
                <a:sym typeface="Orbitron Black"/>
              </a:defRPr>
            </a:lvl7pPr>
            <a:lvl8pPr lvl="7" algn="ctr" rtl="0">
              <a:spcBef>
                <a:spcPts val="0"/>
              </a:spcBef>
              <a:spcAft>
                <a:spcPts val="0"/>
              </a:spcAft>
              <a:buSzPts val="6000"/>
              <a:buFont typeface="Orbitron Black"/>
              <a:buNone/>
              <a:defRPr sz="6000">
                <a:latin typeface="Orbitron Black"/>
                <a:ea typeface="Orbitron Black"/>
                <a:cs typeface="Orbitron Black"/>
                <a:sym typeface="Orbitron Black"/>
              </a:defRPr>
            </a:lvl8pPr>
            <a:lvl9pPr lvl="8" algn="ctr" rtl="0">
              <a:spcBef>
                <a:spcPts val="0"/>
              </a:spcBef>
              <a:spcAft>
                <a:spcPts val="0"/>
              </a:spcAft>
              <a:buSzPts val="6000"/>
              <a:buFont typeface="Orbitron Black"/>
              <a:buNone/>
              <a:defRPr sz="6000">
                <a:latin typeface="Orbitron Black"/>
                <a:ea typeface="Orbitron Black"/>
                <a:cs typeface="Orbitron Black"/>
                <a:sym typeface="Orbitron Black"/>
              </a:defRPr>
            </a:lvl9pPr>
          </a:lstStyle>
          <a:p>
            <a:r>
              <a:t>xx%</a:t>
            </a:r>
          </a:p>
        </p:txBody>
      </p:sp>
      <p:sp>
        <p:nvSpPr>
          <p:cNvPr id="19" name="Google Shape;19;p3"/>
          <p:cNvSpPr txBox="1">
            <a:spLocks noGrp="1"/>
          </p:cNvSpPr>
          <p:nvPr>
            <p:ph type="subTitle" idx="1"/>
          </p:nvPr>
        </p:nvSpPr>
        <p:spPr>
          <a:xfrm>
            <a:off x="2563500" y="3422725"/>
            <a:ext cx="4017000" cy="43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20" name="Google Shape;20;p3"/>
          <p:cNvPicPr preferRelativeResize="0"/>
          <p:nvPr/>
        </p:nvPicPr>
        <p:blipFill rotWithShape="1">
          <a:blip r:embed="rId2">
            <a:alphaModFix/>
          </a:blip>
          <a:srcRect l="83147" t="37717" b="36991"/>
          <a:stretch/>
        </p:blipFill>
        <p:spPr>
          <a:xfrm rot="5400000">
            <a:off x="6242712" y="3468886"/>
            <a:ext cx="1356998" cy="2131077"/>
          </a:xfrm>
          <a:prstGeom prst="rect">
            <a:avLst/>
          </a:prstGeom>
          <a:noFill/>
          <a:ln>
            <a:noFill/>
          </a:ln>
        </p:spPr>
      </p:pic>
      <p:pic>
        <p:nvPicPr>
          <p:cNvPr id="21" name="Google Shape;21;p3"/>
          <p:cNvPicPr preferRelativeResize="0"/>
          <p:nvPr/>
        </p:nvPicPr>
        <p:blipFill rotWithShape="1">
          <a:blip r:embed="rId3">
            <a:alphaModFix/>
          </a:blip>
          <a:srcRect l="46661" t="24119" r="41260" b="49497"/>
          <a:stretch/>
        </p:blipFill>
        <p:spPr>
          <a:xfrm>
            <a:off x="821750" y="188675"/>
            <a:ext cx="1077448" cy="1323901"/>
          </a:xfrm>
          <a:prstGeom prst="rect">
            <a:avLst/>
          </a:prstGeom>
          <a:noFill/>
          <a:ln>
            <a:noFill/>
          </a:ln>
        </p:spPr>
      </p:pic>
      <p:pic>
        <p:nvPicPr>
          <p:cNvPr id="22" name="Google Shape;22;p3"/>
          <p:cNvPicPr preferRelativeResize="0"/>
          <p:nvPr/>
        </p:nvPicPr>
        <p:blipFill rotWithShape="1">
          <a:blip r:embed="rId4">
            <a:alphaModFix/>
          </a:blip>
          <a:srcRect l="37304" b="22148"/>
          <a:stretch/>
        </p:blipFill>
        <p:spPr>
          <a:xfrm>
            <a:off x="6297825" y="-805825"/>
            <a:ext cx="5262300" cy="4004350"/>
          </a:xfrm>
          <a:prstGeom prst="rect">
            <a:avLst/>
          </a:prstGeom>
          <a:noFill/>
          <a:ln>
            <a:noFill/>
          </a:ln>
        </p:spPr>
      </p:pic>
      <p:pic>
        <p:nvPicPr>
          <p:cNvPr id="23" name="Google Shape;23;p3"/>
          <p:cNvPicPr preferRelativeResize="0"/>
          <p:nvPr/>
        </p:nvPicPr>
        <p:blipFill rotWithShape="1">
          <a:blip r:embed="rId5">
            <a:alphaModFix/>
          </a:blip>
          <a:srcRect t="77640" r="71941"/>
          <a:stretch/>
        </p:blipFill>
        <p:spPr>
          <a:xfrm>
            <a:off x="0" y="2550524"/>
            <a:ext cx="4285501" cy="259297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715100" y="1120350"/>
            <a:ext cx="65469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Font typeface="Orbitron Black"/>
              <a:buNone/>
              <a:defRPr>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0" name="Google Shape;50;p7"/>
          <p:cNvSpPr txBox="1">
            <a:spLocks noGrp="1"/>
          </p:cNvSpPr>
          <p:nvPr>
            <p:ph type="body" idx="1"/>
          </p:nvPr>
        </p:nvSpPr>
        <p:spPr>
          <a:xfrm>
            <a:off x="715099" y="1693050"/>
            <a:ext cx="5013600" cy="2330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595959"/>
              </a:buClr>
              <a:buSzPts val="1400"/>
              <a:buChar char="●"/>
              <a:defRPr sz="1600"/>
            </a:lvl1pPr>
            <a:lvl2pPr marL="914400" lvl="1" indent="-317500" rtl="0">
              <a:lnSpc>
                <a:spcPct val="115000"/>
              </a:lnSpc>
              <a:spcBef>
                <a:spcPts val="0"/>
              </a:spcBef>
              <a:spcAft>
                <a:spcPts val="0"/>
              </a:spcAft>
              <a:buClr>
                <a:srgbClr val="595959"/>
              </a:buClr>
              <a:buSzPts val="1400"/>
              <a:buFont typeface="Anaheim"/>
              <a:buChar char="○"/>
              <a:defRPr/>
            </a:lvl2pPr>
            <a:lvl3pPr marL="1371600" lvl="2" indent="-317500" rtl="0">
              <a:lnSpc>
                <a:spcPct val="115000"/>
              </a:lnSpc>
              <a:spcBef>
                <a:spcPts val="0"/>
              </a:spcBef>
              <a:spcAft>
                <a:spcPts val="0"/>
              </a:spcAft>
              <a:buClr>
                <a:srgbClr val="595959"/>
              </a:buClr>
              <a:buSzPts val="1400"/>
              <a:buFont typeface="Anaheim"/>
              <a:buChar char="■"/>
              <a:defRPr/>
            </a:lvl3pPr>
            <a:lvl4pPr marL="1828800" lvl="3" indent="-317500" rtl="0">
              <a:lnSpc>
                <a:spcPct val="115000"/>
              </a:lnSpc>
              <a:spcBef>
                <a:spcPts val="0"/>
              </a:spcBef>
              <a:spcAft>
                <a:spcPts val="0"/>
              </a:spcAft>
              <a:buClr>
                <a:srgbClr val="595959"/>
              </a:buClr>
              <a:buSzPts val="1400"/>
              <a:buFont typeface="Anaheim"/>
              <a:buChar char="●"/>
              <a:defRPr/>
            </a:lvl4pPr>
            <a:lvl5pPr marL="2286000" lvl="4" indent="-317500" rtl="0">
              <a:lnSpc>
                <a:spcPct val="115000"/>
              </a:lnSpc>
              <a:spcBef>
                <a:spcPts val="0"/>
              </a:spcBef>
              <a:spcAft>
                <a:spcPts val="0"/>
              </a:spcAft>
              <a:buClr>
                <a:srgbClr val="595959"/>
              </a:buClr>
              <a:buSzPts val="1400"/>
              <a:buFont typeface="Anaheim"/>
              <a:buChar char="○"/>
              <a:defRPr/>
            </a:lvl5pPr>
            <a:lvl6pPr marL="2743200" lvl="5" indent="-317500" rtl="0">
              <a:lnSpc>
                <a:spcPct val="115000"/>
              </a:lnSpc>
              <a:spcBef>
                <a:spcPts val="0"/>
              </a:spcBef>
              <a:spcAft>
                <a:spcPts val="0"/>
              </a:spcAft>
              <a:buClr>
                <a:srgbClr val="595959"/>
              </a:buClr>
              <a:buSzPts val="1400"/>
              <a:buFont typeface="Anaheim"/>
              <a:buChar char="■"/>
              <a:defRPr/>
            </a:lvl6pPr>
            <a:lvl7pPr marL="3200400" lvl="6" indent="-317500" rtl="0">
              <a:lnSpc>
                <a:spcPct val="115000"/>
              </a:lnSpc>
              <a:spcBef>
                <a:spcPts val="0"/>
              </a:spcBef>
              <a:spcAft>
                <a:spcPts val="0"/>
              </a:spcAft>
              <a:buClr>
                <a:srgbClr val="595959"/>
              </a:buClr>
              <a:buSzPts val="1400"/>
              <a:buFont typeface="Anaheim"/>
              <a:buChar char="●"/>
              <a:defRPr/>
            </a:lvl7pPr>
            <a:lvl8pPr marL="3657600" lvl="7" indent="-317500" rtl="0">
              <a:lnSpc>
                <a:spcPct val="115000"/>
              </a:lnSpc>
              <a:spcBef>
                <a:spcPts val="0"/>
              </a:spcBef>
              <a:spcAft>
                <a:spcPts val="0"/>
              </a:spcAft>
              <a:buClr>
                <a:srgbClr val="595959"/>
              </a:buClr>
              <a:buSzPts val="1400"/>
              <a:buFont typeface="Anaheim"/>
              <a:buChar char="○"/>
              <a:defRPr/>
            </a:lvl8pPr>
            <a:lvl9pPr marL="4114800" lvl="8" indent="-317500" rtl="0">
              <a:lnSpc>
                <a:spcPct val="115000"/>
              </a:lnSpc>
              <a:spcBef>
                <a:spcPts val="0"/>
              </a:spcBef>
              <a:spcAft>
                <a:spcPts val="0"/>
              </a:spcAft>
              <a:buClr>
                <a:srgbClr val="595959"/>
              </a:buClr>
              <a:buSzPts val="1400"/>
              <a:buFont typeface="Anaheim"/>
              <a:buChar char="■"/>
              <a:defRPr/>
            </a:lvl9pPr>
          </a:lstStyle>
          <a:p>
            <a:endParaRPr/>
          </a:p>
        </p:txBody>
      </p:sp>
      <p:pic>
        <p:nvPicPr>
          <p:cNvPr id="51" name="Google Shape;51;p7"/>
          <p:cNvPicPr preferRelativeResize="0"/>
          <p:nvPr/>
        </p:nvPicPr>
        <p:blipFill rotWithShape="1">
          <a:blip r:embed="rId2">
            <a:alphaModFix/>
          </a:blip>
          <a:srcRect t="25975" r="13606"/>
          <a:stretch/>
        </p:blipFill>
        <p:spPr>
          <a:xfrm flipH="1">
            <a:off x="6152451" y="1505175"/>
            <a:ext cx="3048699" cy="3694776"/>
          </a:xfrm>
          <a:prstGeom prst="rect">
            <a:avLst/>
          </a:prstGeom>
          <a:noFill/>
          <a:ln>
            <a:noFill/>
          </a:ln>
        </p:spPr>
      </p:pic>
      <p:pic>
        <p:nvPicPr>
          <p:cNvPr id="52" name="Google Shape;52;p7"/>
          <p:cNvPicPr preferRelativeResize="0"/>
          <p:nvPr/>
        </p:nvPicPr>
        <p:blipFill rotWithShape="1">
          <a:blip r:embed="rId3">
            <a:alphaModFix/>
          </a:blip>
          <a:srcRect l="36216" r="8193" b="21783"/>
          <a:stretch/>
        </p:blipFill>
        <p:spPr>
          <a:xfrm rot="-3604007">
            <a:off x="3690207" y="-2521955"/>
            <a:ext cx="4310386" cy="3716462"/>
          </a:xfrm>
          <a:prstGeom prst="rect">
            <a:avLst/>
          </a:prstGeom>
          <a:noFill/>
          <a:ln>
            <a:noFill/>
          </a:ln>
        </p:spPr>
      </p:pic>
      <p:pic>
        <p:nvPicPr>
          <p:cNvPr id="53" name="Google Shape;53;p7"/>
          <p:cNvPicPr preferRelativeResize="0"/>
          <p:nvPr/>
        </p:nvPicPr>
        <p:blipFill rotWithShape="1">
          <a:blip r:embed="rId4">
            <a:alphaModFix/>
          </a:blip>
          <a:srcRect t="81390" r="70414"/>
          <a:stretch/>
        </p:blipFill>
        <p:spPr>
          <a:xfrm>
            <a:off x="0" y="3194500"/>
            <a:ext cx="4080850" cy="1948998"/>
          </a:xfrm>
          <a:prstGeom prst="rect">
            <a:avLst/>
          </a:prstGeom>
          <a:noFill/>
          <a:ln>
            <a:noFill/>
          </a:ln>
        </p:spPr>
      </p:pic>
      <p:pic>
        <p:nvPicPr>
          <p:cNvPr id="54" name="Google Shape;54;p7"/>
          <p:cNvPicPr preferRelativeResize="0"/>
          <p:nvPr/>
        </p:nvPicPr>
        <p:blipFill rotWithShape="1">
          <a:blip r:embed="rId5">
            <a:alphaModFix/>
          </a:blip>
          <a:srcRect l="49705" t="23410" r="39918" b="51349"/>
          <a:stretch/>
        </p:blipFill>
        <p:spPr>
          <a:xfrm>
            <a:off x="82050" y="-265775"/>
            <a:ext cx="734326" cy="1004800"/>
          </a:xfrm>
          <a:prstGeom prst="rect">
            <a:avLst/>
          </a:prstGeom>
          <a:noFill/>
          <a:ln>
            <a:noFill/>
          </a:ln>
        </p:spPr>
      </p:pic>
      <p:pic>
        <p:nvPicPr>
          <p:cNvPr id="55" name="Google Shape;55;p7"/>
          <p:cNvPicPr preferRelativeResize="0"/>
          <p:nvPr/>
        </p:nvPicPr>
        <p:blipFill rotWithShape="1">
          <a:blip r:embed="rId6">
            <a:alphaModFix/>
          </a:blip>
          <a:srcRect l="79561" t="72793"/>
          <a:stretch/>
        </p:blipFill>
        <p:spPr>
          <a:xfrm rot="10800000" flipH="1">
            <a:off x="7858925" y="-81201"/>
            <a:ext cx="1405752" cy="117682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title"/>
          </p:nvPr>
        </p:nvSpPr>
        <p:spPr>
          <a:xfrm>
            <a:off x="715100" y="535000"/>
            <a:ext cx="7713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Font typeface="Orbitron Black"/>
              <a:buNone/>
              <a:defRPr sz="2800">
                <a:latin typeface="Orbitron Black"/>
                <a:ea typeface="Orbitron Black"/>
                <a:cs typeface="Orbitron Black"/>
                <a:sym typeface="Orbitron Black"/>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a:off x="720000" y="1742775"/>
            <a:ext cx="2486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atin typeface="Orbitron SemiBold"/>
                <a:ea typeface="Orbitron SemiBold"/>
                <a:cs typeface="Orbitron SemiBold"/>
                <a:sym typeface="Orbitron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2" name="Google Shape;82;p13"/>
          <p:cNvSpPr txBox="1">
            <a:spLocks noGrp="1"/>
          </p:cNvSpPr>
          <p:nvPr>
            <p:ph type="title" idx="2" hasCustomPrompt="1"/>
          </p:nvPr>
        </p:nvSpPr>
        <p:spPr>
          <a:xfrm>
            <a:off x="720000" y="1149600"/>
            <a:ext cx="13569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a:spLocks noGrp="1"/>
          </p:cNvSpPr>
          <p:nvPr>
            <p:ph type="subTitle" idx="1"/>
          </p:nvPr>
        </p:nvSpPr>
        <p:spPr>
          <a:xfrm>
            <a:off x="720000" y="2270475"/>
            <a:ext cx="24867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rgbClr val="FFFFFF"/>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4" name="Google Shape;84;p13"/>
          <p:cNvSpPr txBox="1">
            <a:spLocks noGrp="1"/>
          </p:cNvSpPr>
          <p:nvPr>
            <p:ph type="title" idx="3"/>
          </p:nvPr>
        </p:nvSpPr>
        <p:spPr>
          <a:xfrm>
            <a:off x="3407063" y="1742775"/>
            <a:ext cx="2486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atin typeface="Orbitron SemiBold"/>
                <a:ea typeface="Orbitron SemiBold"/>
                <a:cs typeface="Orbitron SemiBold"/>
                <a:sym typeface="Orbitron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5" name="Google Shape;85;p13"/>
          <p:cNvSpPr txBox="1">
            <a:spLocks noGrp="1"/>
          </p:cNvSpPr>
          <p:nvPr>
            <p:ph type="title" idx="4" hasCustomPrompt="1"/>
          </p:nvPr>
        </p:nvSpPr>
        <p:spPr>
          <a:xfrm>
            <a:off x="3407063" y="1149600"/>
            <a:ext cx="13569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subTitle" idx="5"/>
          </p:nvPr>
        </p:nvSpPr>
        <p:spPr>
          <a:xfrm>
            <a:off x="3407063" y="2270475"/>
            <a:ext cx="24867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rgbClr val="FFFFFF"/>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7" name="Google Shape;87;p13"/>
          <p:cNvSpPr txBox="1">
            <a:spLocks noGrp="1"/>
          </p:cNvSpPr>
          <p:nvPr>
            <p:ph type="title" idx="6"/>
          </p:nvPr>
        </p:nvSpPr>
        <p:spPr>
          <a:xfrm>
            <a:off x="720000" y="3596000"/>
            <a:ext cx="2486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atin typeface="Orbitron SemiBold"/>
                <a:ea typeface="Orbitron SemiBold"/>
                <a:cs typeface="Orbitron SemiBold"/>
                <a:sym typeface="Orbitron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8" name="Google Shape;88;p13"/>
          <p:cNvSpPr txBox="1">
            <a:spLocks noGrp="1"/>
          </p:cNvSpPr>
          <p:nvPr>
            <p:ph type="title" idx="7" hasCustomPrompt="1"/>
          </p:nvPr>
        </p:nvSpPr>
        <p:spPr>
          <a:xfrm>
            <a:off x="720000" y="3002825"/>
            <a:ext cx="13569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a:spLocks noGrp="1"/>
          </p:cNvSpPr>
          <p:nvPr>
            <p:ph type="subTitle" idx="8"/>
          </p:nvPr>
        </p:nvSpPr>
        <p:spPr>
          <a:xfrm>
            <a:off x="720000" y="4123700"/>
            <a:ext cx="24867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rgbClr val="FFFFFF"/>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0" name="Google Shape;90;p13"/>
          <p:cNvSpPr txBox="1">
            <a:spLocks noGrp="1"/>
          </p:cNvSpPr>
          <p:nvPr>
            <p:ph type="title" idx="9"/>
          </p:nvPr>
        </p:nvSpPr>
        <p:spPr>
          <a:xfrm>
            <a:off x="3407063" y="3596000"/>
            <a:ext cx="2486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atin typeface="Orbitron SemiBold"/>
                <a:ea typeface="Orbitron SemiBold"/>
                <a:cs typeface="Orbitron SemiBold"/>
                <a:sym typeface="Orbitron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3"/>
          <p:cNvSpPr txBox="1">
            <a:spLocks noGrp="1"/>
          </p:cNvSpPr>
          <p:nvPr>
            <p:ph type="title" idx="13" hasCustomPrompt="1"/>
          </p:nvPr>
        </p:nvSpPr>
        <p:spPr>
          <a:xfrm>
            <a:off x="3407063" y="3002825"/>
            <a:ext cx="13569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a:spLocks noGrp="1"/>
          </p:cNvSpPr>
          <p:nvPr>
            <p:ph type="subTitle" idx="14"/>
          </p:nvPr>
        </p:nvSpPr>
        <p:spPr>
          <a:xfrm>
            <a:off x="3407063" y="4123700"/>
            <a:ext cx="24867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rgbClr val="FFFFFF"/>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3"/>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94" name="Google Shape;94;p13"/>
          <p:cNvPicPr preferRelativeResize="0"/>
          <p:nvPr/>
        </p:nvPicPr>
        <p:blipFill rotWithShape="1">
          <a:blip r:embed="rId2">
            <a:alphaModFix/>
          </a:blip>
          <a:srcRect l="74431" t="63259"/>
          <a:stretch/>
        </p:blipFill>
        <p:spPr>
          <a:xfrm rot="10800000">
            <a:off x="-1" y="-1"/>
            <a:ext cx="1095250" cy="957476"/>
          </a:xfrm>
          <a:prstGeom prst="rect">
            <a:avLst/>
          </a:prstGeom>
          <a:noFill/>
          <a:ln>
            <a:noFill/>
          </a:ln>
        </p:spPr>
      </p:pic>
      <p:pic>
        <p:nvPicPr>
          <p:cNvPr id="95" name="Google Shape;95;p13"/>
          <p:cNvPicPr preferRelativeResize="0"/>
          <p:nvPr/>
        </p:nvPicPr>
        <p:blipFill rotWithShape="1">
          <a:blip r:embed="rId3">
            <a:alphaModFix/>
          </a:blip>
          <a:srcRect t="84156" r="68254"/>
          <a:stretch/>
        </p:blipFill>
        <p:spPr>
          <a:xfrm rot="10800000">
            <a:off x="6848475" y="2"/>
            <a:ext cx="2295526" cy="869898"/>
          </a:xfrm>
          <a:prstGeom prst="rect">
            <a:avLst/>
          </a:prstGeom>
          <a:noFill/>
          <a:ln>
            <a:noFill/>
          </a:ln>
        </p:spPr>
      </p:pic>
      <p:pic>
        <p:nvPicPr>
          <p:cNvPr id="96" name="Google Shape;96;p13"/>
          <p:cNvPicPr preferRelativeResize="0"/>
          <p:nvPr/>
        </p:nvPicPr>
        <p:blipFill rotWithShape="1">
          <a:blip r:embed="rId4">
            <a:alphaModFix/>
          </a:blip>
          <a:srcRect l="59847" t="31887" r="26205" b="46431"/>
          <a:stretch/>
        </p:blipFill>
        <p:spPr>
          <a:xfrm>
            <a:off x="0" y="4440450"/>
            <a:ext cx="804024" cy="703051"/>
          </a:xfrm>
          <a:prstGeom prst="rect">
            <a:avLst/>
          </a:prstGeom>
          <a:noFill/>
          <a:ln>
            <a:noFill/>
          </a:ln>
        </p:spPr>
      </p:pic>
      <p:pic>
        <p:nvPicPr>
          <p:cNvPr id="97" name="Google Shape;97;p13"/>
          <p:cNvPicPr preferRelativeResize="0"/>
          <p:nvPr/>
        </p:nvPicPr>
        <p:blipFill rotWithShape="1">
          <a:blip r:embed="rId5">
            <a:alphaModFix/>
          </a:blip>
          <a:srcRect r="6994" b="47028"/>
          <a:stretch/>
        </p:blipFill>
        <p:spPr>
          <a:xfrm>
            <a:off x="5181650" y="829575"/>
            <a:ext cx="4903685" cy="3950049"/>
          </a:xfrm>
          <a:prstGeom prst="rect">
            <a:avLst/>
          </a:prstGeom>
          <a:noFill/>
          <a:ln>
            <a:noFill/>
          </a:ln>
        </p:spPr>
      </p:pic>
      <p:pic>
        <p:nvPicPr>
          <p:cNvPr id="98" name="Google Shape;98;p13"/>
          <p:cNvPicPr preferRelativeResize="0"/>
          <p:nvPr/>
        </p:nvPicPr>
        <p:blipFill rotWithShape="1">
          <a:blip r:embed="rId6">
            <a:alphaModFix/>
          </a:blip>
          <a:srcRect l="38080" b="21079"/>
          <a:stretch/>
        </p:blipFill>
        <p:spPr>
          <a:xfrm rot="5984443">
            <a:off x="4321824" y="4106799"/>
            <a:ext cx="5869200" cy="45841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CUSTOM_3">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1727850" y="2244225"/>
            <a:ext cx="5688300" cy="117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Font typeface="Orbitron Black"/>
              <a:buNone/>
              <a:defRPr sz="6500">
                <a:latin typeface="Orbitron Black"/>
                <a:ea typeface="Orbitron Black"/>
                <a:cs typeface="Orbitron Black"/>
                <a:sym typeface="Orbitron Black"/>
              </a:defRPr>
            </a:lvl1pPr>
            <a:lvl2pPr lvl="1" algn="ctr" rtl="0">
              <a:spcBef>
                <a:spcPts val="0"/>
              </a:spcBef>
              <a:spcAft>
                <a:spcPts val="0"/>
              </a:spcAft>
              <a:buSzPts val="3600"/>
              <a:buFont typeface="Orbitron Black"/>
              <a:buNone/>
              <a:defRPr sz="3600">
                <a:latin typeface="Orbitron Black"/>
                <a:ea typeface="Orbitron Black"/>
                <a:cs typeface="Orbitron Black"/>
                <a:sym typeface="Orbitron Black"/>
              </a:defRPr>
            </a:lvl2pPr>
            <a:lvl3pPr lvl="2" algn="ctr" rtl="0">
              <a:spcBef>
                <a:spcPts val="0"/>
              </a:spcBef>
              <a:spcAft>
                <a:spcPts val="0"/>
              </a:spcAft>
              <a:buSzPts val="3600"/>
              <a:buFont typeface="Orbitron Black"/>
              <a:buNone/>
              <a:defRPr sz="3600">
                <a:latin typeface="Orbitron Black"/>
                <a:ea typeface="Orbitron Black"/>
                <a:cs typeface="Orbitron Black"/>
                <a:sym typeface="Orbitron Black"/>
              </a:defRPr>
            </a:lvl3pPr>
            <a:lvl4pPr lvl="3" algn="ctr" rtl="0">
              <a:spcBef>
                <a:spcPts val="0"/>
              </a:spcBef>
              <a:spcAft>
                <a:spcPts val="0"/>
              </a:spcAft>
              <a:buSzPts val="3600"/>
              <a:buFont typeface="Orbitron Black"/>
              <a:buNone/>
              <a:defRPr sz="3600">
                <a:latin typeface="Orbitron Black"/>
                <a:ea typeface="Orbitron Black"/>
                <a:cs typeface="Orbitron Black"/>
                <a:sym typeface="Orbitron Black"/>
              </a:defRPr>
            </a:lvl4pPr>
            <a:lvl5pPr lvl="4" algn="ctr" rtl="0">
              <a:spcBef>
                <a:spcPts val="0"/>
              </a:spcBef>
              <a:spcAft>
                <a:spcPts val="0"/>
              </a:spcAft>
              <a:buSzPts val="3600"/>
              <a:buFont typeface="Orbitron Black"/>
              <a:buNone/>
              <a:defRPr sz="3600">
                <a:latin typeface="Orbitron Black"/>
                <a:ea typeface="Orbitron Black"/>
                <a:cs typeface="Orbitron Black"/>
                <a:sym typeface="Orbitron Black"/>
              </a:defRPr>
            </a:lvl5pPr>
            <a:lvl6pPr lvl="5" algn="ctr" rtl="0">
              <a:spcBef>
                <a:spcPts val="0"/>
              </a:spcBef>
              <a:spcAft>
                <a:spcPts val="0"/>
              </a:spcAft>
              <a:buSzPts val="3600"/>
              <a:buFont typeface="Orbitron Black"/>
              <a:buNone/>
              <a:defRPr sz="3600">
                <a:latin typeface="Orbitron Black"/>
                <a:ea typeface="Orbitron Black"/>
                <a:cs typeface="Orbitron Black"/>
                <a:sym typeface="Orbitron Black"/>
              </a:defRPr>
            </a:lvl6pPr>
            <a:lvl7pPr lvl="6" algn="ctr" rtl="0">
              <a:spcBef>
                <a:spcPts val="0"/>
              </a:spcBef>
              <a:spcAft>
                <a:spcPts val="0"/>
              </a:spcAft>
              <a:buSzPts val="3600"/>
              <a:buFont typeface="Orbitron Black"/>
              <a:buNone/>
              <a:defRPr sz="3600">
                <a:latin typeface="Orbitron Black"/>
                <a:ea typeface="Orbitron Black"/>
                <a:cs typeface="Orbitron Black"/>
                <a:sym typeface="Orbitron Black"/>
              </a:defRPr>
            </a:lvl7pPr>
            <a:lvl8pPr lvl="7" algn="ctr" rtl="0">
              <a:spcBef>
                <a:spcPts val="0"/>
              </a:spcBef>
              <a:spcAft>
                <a:spcPts val="0"/>
              </a:spcAft>
              <a:buSzPts val="3600"/>
              <a:buFont typeface="Orbitron Black"/>
              <a:buNone/>
              <a:defRPr sz="3600">
                <a:latin typeface="Orbitron Black"/>
                <a:ea typeface="Orbitron Black"/>
                <a:cs typeface="Orbitron Black"/>
                <a:sym typeface="Orbitron Black"/>
              </a:defRPr>
            </a:lvl8pPr>
            <a:lvl9pPr lvl="8" algn="ctr" rtl="0">
              <a:spcBef>
                <a:spcPts val="0"/>
              </a:spcBef>
              <a:spcAft>
                <a:spcPts val="0"/>
              </a:spcAft>
              <a:buSzPts val="3600"/>
              <a:buFont typeface="Orbitron Black"/>
              <a:buNone/>
              <a:defRPr sz="3600">
                <a:latin typeface="Orbitron Black"/>
                <a:ea typeface="Orbitron Black"/>
                <a:cs typeface="Orbitron Black"/>
                <a:sym typeface="Orbitron Black"/>
              </a:defRPr>
            </a:lvl9pPr>
          </a:lstStyle>
          <a:p>
            <a:endParaRPr/>
          </a:p>
        </p:txBody>
      </p:sp>
      <p:sp>
        <p:nvSpPr>
          <p:cNvPr id="101" name="Google Shape;101;p14"/>
          <p:cNvSpPr txBox="1">
            <a:spLocks noGrp="1"/>
          </p:cNvSpPr>
          <p:nvPr>
            <p:ph type="title" idx="2" hasCustomPrompt="1"/>
          </p:nvPr>
        </p:nvSpPr>
        <p:spPr>
          <a:xfrm>
            <a:off x="2996550" y="1287578"/>
            <a:ext cx="3150900" cy="956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algn="ctr" rtl="0">
              <a:spcBef>
                <a:spcPts val="0"/>
              </a:spcBef>
              <a:spcAft>
                <a:spcPts val="0"/>
              </a:spcAft>
              <a:buSzPts val="6000"/>
              <a:buFont typeface="Orbitron Black"/>
              <a:buNone/>
              <a:defRPr sz="6000">
                <a:latin typeface="Orbitron Black"/>
                <a:ea typeface="Orbitron Black"/>
                <a:cs typeface="Orbitron Black"/>
                <a:sym typeface="Orbitron Black"/>
              </a:defRPr>
            </a:lvl2pPr>
            <a:lvl3pPr lvl="2" algn="ctr" rtl="0">
              <a:spcBef>
                <a:spcPts val="0"/>
              </a:spcBef>
              <a:spcAft>
                <a:spcPts val="0"/>
              </a:spcAft>
              <a:buSzPts val="6000"/>
              <a:buFont typeface="Orbitron Black"/>
              <a:buNone/>
              <a:defRPr sz="6000">
                <a:latin typeface="Orbitron Black"/>
                <a:ea typeface="Orbitron Black"/>
                <a:cs typeface="Orbitron Black"/>
                <a:sym typeface="Orbitron Black"/>
              </a:defRPr>
            </a:lvl3pPr>
            <a:lvl4pPr lvl="3" algn="ctr" rtl="0">
              <a:spcBef>
                <a:spcPts val="0"/>
              </a:spcBef>
              <a:spcAft>
                <a:spcPts val="0"/>
              </a:spcAft>
              <a:buSzPts val="6000"/>
              <a:buFont typeface="Orbitron Black"/>
              <a:buNone/>
              <a:defRPr sz="6000">
                <a:latin typeface="Orbitron Black"/>
                <a:ea typeface="Orbitron Black"/>
                <a:cs typeface="Orbitron Black"/>
                <a:sym typeface="Orbitron Black"/>
              </a:defRPr>
            </a:lvl4pPr>
            <a:lvl5pPr lvl="4" algn="ctr" rtl="0">
              <a:spcBef>
                <a:spcPts val="0"/>
              </a:spcBef>
              <a:spcAft>
                <a:spcPts val="0"/>
              </a:spcAft>
              <a:buSzPts val="6000"/>
              <a:buFont typeface="Orbitron Black"/>
              <a:buNone/>
              <a:defRPr sz="6000">
                <a:latin typeface="Orbitron Black"/>
                <a:ea typeface="Orbitron Black"/>
                <a:cs typeface="Orbitron Black"/>
                <a:sym typeface="Orbitron Black"/>
              </a:defRPr>
            </a:lvl5pPr>
            <a:lvl6pPr lvl="5" algn="ctr" rtl="0">
              <a:spcBef>
                <a:spcPts val="0"/>
              </a:spcBef>
              <a:spcAft>
                <a:spcPts val="0"/>
              </a:spcAft>
              <a:buSzPts val="6000"/>
              <a:buFont typeface="Orbitron Black"/>
              <a:buNone/>
              <a:defRPr sz="6000">
                <a:latin typeface="Orbitron Black"/>
                <a:ea typeface="Orbitron Black"/>
                <a:cs typeface="Orbitron Black"/>
                <a:sym typeface="Orbitron Black"/>
              </a:defRPr>
            </a:lvl6pPr>
            <a:lvl7pPr lvl="6" algn="ctr" rtl="0">
              <a:spcBef>
                <a:spcPts val="0"/>
              </a:spcBef>
              <a:spcAft>
                <a:spcPts val="0"/>
              </a:spcAft>
              <a:buSzPts val="6000"/>
              <a:buFont typeface="Orbitron Black"/>
              <a:buNone/>
              <a:defRPr sz="6000">
                <a:latin typeface="Orbitron Black"/>
                <a:ea typeface="Orbitron Black"/>
                <a:cs typeface="Orbitron Black"/>
                <a:sym typeface="Orbitron Black"/>
              </a:defRPr>
            </a:lvl7pPr>
            <a:lvl8pPr lvl="7" algn="ctr" rtl="0">
              <a:spcBef>
                <a:spcPts val="0"/>
              </a:spcBef>
              <a:spcAft>
                <a:spcPts val="0"/>
              </a:spcAft>
              <a:buSzPts val="6000"/>
              <a:buFont typeface="Orbitron Black"/>
              <a:buNone/>
              <a:defRPr sz="6000">
                <a:latin typeface="Orbitron Black"/>
                <a:ea typeface="Orbitron Black"/>
                <a:cs typeface="Orbitron Black"/>
                <a:sym typeface="Orbitron Black"/>
              </a:defRPr>
            </a:lvl8pPr>
            <a:lvl9pPr lvl="8" algn="ctr" rtl="0">
              <a:spcBef>
                <a:spcPts val="0"/>
              </a:spcBef>
              <a:spcAft>
                <a:spcPts val="0"/>
              </a:spcAft>
              <a:buSzPts val="6000"/>
              <a:buFont typeface="Orbitron Black"/>
              <a:buNone/>
              <a:defRPr sz="6000">
                <a:latin typeface="Orbitron Black"/>
                <a:ea typeface="Orbitron Black"/>
                <a:cs typeface="Orbitron Black"/>
                <a:sym typeface="Orbitron Black"/>
              </a:defRPr>
            </a:lvl9pPr>
          </a:lstStyle>
          <a:p>
            <a:r>
              <a:t>xx%</a:t>
            </a:r>
          </a:p>
        </p:txBody>
      </p:sp>
      <p:sp>
        <p:nvSpPr>
          <p:cNvPr id="102" name="Google Shape;102;p14"/>
          <p:cNvSpPr txBox="1">
            <a:spLocks noGrp="1"/>
          </p:cNvSpPr>
          <p:nvPr>
            <p:ph type="subTitle" idx="1"/>
          </p:nvPr>
        </p:nvSpPr>
        <p:spPr>
          <a:xfrm>
            <a:off x="2563500" y="3422725"/>
            <a:ext cx="4017000" cy="43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03" name="Google Shape;103;p14"/>
          <p:cNvPicPr preferRelativeResize="0"/>
          <p:nvPr/>
        </p:nvPicPr>
        <p:blipFill rotWithShape="1">
          <a:blip r:embed="rId2">
            <a:alphaModFix/>
          </a:blip>
          <a:srcRect l="83147" t="37717" b="36991"/>
          <a:stretch/>
        </p:blipFill>
        <p:spPr>
          <a:xfrm rot="-5400000" flipH="1">
            <a:off x="1609115" y="3468886"/>
            <a:ext cx="1356998" cy="2131077"/>
          </a:xfrm>
          <a:prstGeom prst="rect">
            <a:avLst/>
          </a:prstGeom>
          <a:noFill/>
          <a:ln>
            <a:noFill/>
          </a:ln>
        </p:spPr>
      </p:pic>
      <p:pic>
        <p:nvPicPr>
          <p:cNvPr id="104" name="Google Shape;104;p14"/>
          <p:cNvPicPr preferRelativeResize="0"/>
          <p:nvPr/>
        </p:nvPicPr>
        <p:blipFill rotWithShape="1">
          <a:blip r:embed="rId3">
            <a:alphaModFix/>
          </a:blip>
          <a:srcRect l="46661" t="24119" r="41260" b="49497"/>
          <a:stretch/>
        </p:blipFill>
        <p:spPr>
          <a:xfrm flipH="1">
            <a:off x="7309627" y="188675"/>
            <a:ext cx="1077448" cy="1323901"/>
          </a:xfrm>
          <a:prstGeom prst="rect">
            <a:avLst/>
          </a:prstGeom>
          <a:noFill/>
          <a:ln>
            <a:noFill/>
          </a:ln>
        </p:spPr>
      </p:pic>
      <p:pic>
        <p:nvPicPr>
          <p:cNvPr id="105" name="Google Shape;105;p14"/>
          <p:cNvPicPr preferRelativeResize="0"/>
          <p:nvPr/>
        </p:nvPicPr>
        <p:blipFill rotWithShape="1">
          <a:blip r:embed="rId4">
            <a:alphaModFix/>
          </a:blip>
          <a:srcRect l="37304" b="22148"/>
          <a:stretch/>
        </p:blipFill>
        <p:spPr>
          <a:xfrm flipH="1">
            <a:off x="-2413175" y="-898650"/>
            <a:ext cx="5262300" cy="4004350"/>
          </a:xfrm>
          <a:prstGeom prst="rect">
            <a:avLst/>
          </a:prstGeom>
          <a:noFill/>
          <a:ln>
            <a:noFill/>
          </a:ln>
        </p:spPr>
      </p:pic>
      <p:pic>
        <p:nvPicPr>
          <p:cNvPr id="106" name="Google Shape;106;p14"/>
          <p:cNvPicPr preferRelativeResize="0"/>
          <p:nvPr/>
        </p:nvPicPr>
        <p:blipFill rotWithShape="1">
          <a:blip r:embed="rId5">
            <a:alphaModFix/>
          </a:blip>
          <a:srcRect t="77640" r="71941"/>
          <a:stretch/>
        </p:blipFill>
        <p:spPr>
          <a:xfrm flipH="1">
            <a:off x="4923324" y="2550524"/>
            <a:ext cx="4285501" cy="259297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2">
  <p:cSld name="CUSTOM_3_1">
    <p:spTree>
      <p:nvGrpSpPr>
        <p:cNvPr id="1" name="Shape 107"/>
        <p:cNvGrpSpPr/>
        <p:nvPr/>
      </p:nvGrpSpPr>
      <p:grpSpPr>
        <a:xfrm>
          <a:off x="0" y="0"/>
          <a:ext cx="0" cy="0"/>
          <a:chOff x="0" y="0"/>
          <a:chExt cx="0" cy="0"/>
        </a:xfrm>
      </p:grpSpPr>
      <p:sp>
        <p:nvSpPr>
          <p:cNvPr id="108" name="Google Shape;108;p15"/>
          <p:cNvSpPr txBox="1">
            <a:spLocks noGrp="1"/>
          </p:cNvSpPr>
          <p:nvPr>
            <p:ph type="title"/>
          </p:nvPr>
        </p:nvSpPr>
        <p:spPr>
          <a:xfrm>
            <a:off x="1727850" y="2244225"/>
            <a:ext cx="5688300" cy="117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Font typeface="Orbitron Black"/>
              <a:buNone/>
              <a:defRPr sz="6500">
                <a:latin typeface="Orbitron Black"/>
                <a:ea typeface="Orbitron Black"/>
                <a:cs typeface="Orbitron Black"/>
                <a:sym typeface="Orbitron Black"/>
              </a:defRPr>
            </a:lvl1pPr>
            <a:lvl2pPr lvl="1" algn="ctr" rtl="0">
              <a:spcBef>
                <a:spcPts val="0"/>
              </a:spcBef>
              <a:spcAft>
                <a:spcPts val="0"/>
              </a:spcAft>
              <a:buSzPts val="3600"/>
              <a:buFont typeface="Orbitron Black"/>
              <a:buNone/>
              <a:defRPr sz="3600">
                <a:latin typeface="Orbitron Black"/>
                <a:ea typeface="Orbitron Black"/>
                <a:cs typeface="Orbitron Black"/>
                <a:sym typeface="Orbitron Black"/>
              </a:defRPr>
            </a:lvl2pPr>
            <a:lvl3pPr lvl="2" algn="ctr" rtl="0">
              <a:spcBef>
                <a:spcPts val="0"/>
              </a:spcBef>
              <a:spcAft>
                <a:spcPts val="0"/>
              </a:spcAft>
              <a:buSzPts val="3600"/>
              <a:buFont typeface="Orbitron Black"/>
              <a:buNone/>
              <a:defRPr sz="3600">
                <a:latin typeface="Orbitron Black"/>
                <a:ea typeface="Orbitron Black"/>
                <a:cs typeface="Orbitron Black"/>
                <a:sym typeface="Orbitron Black"/>
              </a:defRPr>
            </a:lvl3pPr>
            <a:lvl4pPr lvl="3" algn="ctr" rtl="0">
              <a:spcBef>
                <a:spcPts val="0"/>
              </a:spcBef>
              <a:spcAft>
                <a:spcPts val="0"/>
              </a:spcAft>
              <a:buSzPts val="3600"/>
              <a:buFont typeface="Orbitron Black"/>
              <a:buNone/>
              <a:defRPr sz="3600">
                <a:latin typeface="Orbitron Black"/>
                <a:ea typeface="Orbitron Black"/>
                <a:cs typeface="Orbitron Black"/>
                <a:sym typeface="Orbitron Black"/>
              </a:defRPr>
            </a:lvl4pPr>
            <a:lvl5pPr lvl="4" algn="ctr" rtl="0">
              <a:spcBef>
                <a:spcPts val="0"/>
              </a:spcBef>
              <a:spcAft>
                <a:spcPts val="0"/>
              </a:spcAft>
              <a:buSzPts val="3600"/>
              <a:buFont typeface="Orbitron Black"/>
              <a:buNone/>
              <a:defRPr sz="3600">
                <a:latin typeface="Orbitron Black"/>
                <a:ea typeface="Orbitron Black"/>
                <a:cs typeface="Orbitron Black"/>
                <a:sym typeface="Orbitron Black"/>
              </a:defRPr>
            </a:lvl5pPr>
            <a:lvl6pPr lvl="5" algn="ctr" rtl="0">
              <a:spcBef>
                <a:spcPts val="0"/>
              </a:spcBef>
              <a:spcAft>
                <a:spcPts val="0"/>
              </a:spcAft>
              <a:buSzPts val="3600"/>
              <a:buFont typeface="Orbitron Black"/>
              <a:buNone/>
              <a:defRPr sz="3600">
                <a:latin typeface="Orbitron Black"/>
                <a:ea typeface="Orbitron Black"/>
                <a:cs typeface="Orbitron Black"/>
                <a:sym typeface="Orbitron Black"/>
              </a:defRPr>
            </a:lvl6pPr>
            <a:lvl7pPr lvl="6" algn="ctr" rtl="0">
              <a:spcBef>
                <a:spcPts val="0"/>
              </a:spcBef>
              <a:spcAft>
                <a:spcPts val="0"/>
              </a:spcAft>
              <a:buSzPts val="3600"/>
              <a:buFont typeface="Orbitron Black"/>
              <a:buNone/>
              <a:defRPr sz="3600">
                <a:latin typeface="Orbitron Black"/>
                <a:ea typeface="Orbitron Black"/>
                <a:cs typeface="Orbitron Black"/>
                <a:sym typeface="Orbitron Black"/>
              </a:defRPr>
            </a:lvl7pPr>
            <a:lvl8pPr lvl="7" algn="ctr" rtl="0">
              <a:spcBef>
                <a:spcPts val="0"/>
              </a:spcBef>
              <a:spcAft>
                <a:spcPts val="0"/>
              </a:spcAft>
              <a:buSzPts val="3600"/>
              <a:buFont typeface="Orbitron Black"/>
              <a:buNone/>
              <a:defRPr sz="3600">
                <a:latin typeface="Orbitron Black"/>
                <a:ea typeface="Orbitron Black"/>
                <a:cs typeface="Orbitron Black"/>
                <a:sym typeface="Orbitron Black"/>
              </a:defRPr>
            </a:lvl8pPr>
            <a:lvl9pPr lvl="8" algn="ctr" rtl="0">
              <a:spcBef>
                <a:spcPts val="0"/>
              </a:spcBef>
              <a:spcAft>
                <a:spcPts val="0"/>
              </a:spcAft>
              <a:buSzPts val="3600"/>
              <a:buFont typeface="Orbitron Black"/>
              <a:buNone/>
              <a:defRPr sz="3600">
                <a:latin typeface="Orbitron Black"/>
                <a:ea typeface="Orbitron Black"/>
                <a:cs typeface="Orbitron Black"/>
                <a:sym typeface="Orbitron Black"/>
              </a:defRPr>
            </a:lvl9pPr>
          </a:lstStyle>
          <a:p>
            <a:endParaRPr/>
          </a:p>
        </p:txBody>
      </p:sp>
      <p:sp>
        <p:nvSpPr>
          <p:cNvPr id="109" name="Google Shape;109;p15"/>
          <p:cNvSpPr txBox="1">
            <a:spLocks noGrp="1"/>
          </p:cNvSpPr>
          <p:nvPr>
            <p:ph type="title" idx="2" hasCustomPrompt="1"/>
          </p:nvPr>
        </p:nvSpPr>
        <p:spPr>
          <a:xfrm>
            <a:off x="2996550" y="1287578"/>
            <a:ext cx="3150900" cy="956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algn="ctr" rtl="0">
              <a:spcBef>
                <a:spcPts val="0"/>
              </a:spcBef>
              <a:spcAft>
                <a:spcPts val="0"/>
              </a:spcAft>
              <a:buSzPts val="6000"/>
              <a:buFont typeface="Orbitron Black"/>
              <a:buNone/>
              <a:defRPr sz="6000">
                <a:latin typeface="Orbitron Black"/>
                <a:ea typeface="Orbitron Black"/>
                <a:cs typeface="Orbitron Black"/>
                <a:sym typeface="Orbitron Black"/>
              </a:defRPr>
            </a:lvl2pPr>
            <a:lvl3pPr lvl="2" algn="ctr" rtl="0">
              <a:spcBef>
                <a:spcPts val="0"/>
              </a:spcBef>
              <a:spcAft>
                <a:spcPts val="0"/>
              </a:spcAft>
              <a:buSzPts val="6000"/>
              <a:buFont typeface="Orbitron Black"/>
              <a:buNone/>
              <a:defRPr sz="6000">
                <a:latin typeface="Orbitron Black"/>
                <a:ea typeface="Orbitron Black"/>
                <a:cs typeface="Orbitron Black"/>
                <a:sym typeface="Orbitron Black"/>
              </a:defRPr>
            </a:lvl3pPr>
            <a:lvl4pPr lvl="3" algn="ctr" rtl="0">
              <a:spcBef>
                <a:spcPts val="0"/>
              </a:spcBef>
              <a:spcAft>
                <a:spcPts val="0"/>
              </a:spcAft>
              <a:buSzPts val="6000"/>
              <a:buFont typeface="Orbitron Black"/>
              <a:buNone/>
              <a:defRPr sz="6000">
                <a:latin typeface="Orbitron Black"/>
                <a:ea typeface="Orbitron Black"/>
                <a:cs typeface="Orbitron Black"/>
                <a:sym typeface="Orbitron Black"/>
              </a:defRPr>
            </a:lvl4pPr>
            <a:lvl5pPr lvl="4" algn="ctr" rtl="0">
              <a:spcBef>
                <a:spcPts val="0"/>
              </a:spcBef>
              <a:spcAft>
                <a:spcPts val="0"/>
              </a:spcAft>
              <a:buSzPts val="6000"/>
              <a:buFont typeface="Orbitron Black"/>
              <a:buNone/>
              <a:defRPr sz="6000">
                <a:latin typeface="Orbitron Black"/>
                <a:ea typeface="Orbitron Black"/>
                <a:cs typeface="Orbitron Black"/>
                <a:sym typeface="Orbitron Black"/>
              </a:defRPr>
            </a:lvl5pPr>
            <a:lvl6pPr lvl="5" algn="ctr" rtl="0">
              <a:spcBef>
                <a:spcPts val="0"/>
              </a:spcBef>
              <a:spcAft>
                <a:spcPts val="0"/>
              </a:spcAft>
              <a:buSzPts val="6000"/>
              <a:buFont typeface="Orbitron Black"/>
              <a:buNone/>
              <a:defRPr sz="6000">
                <a:latin typeface="Orbitron Black"/>
                <a:ea typeface="Orbitron Black"/>
                <a:cs typeface="Orbitron Black"/>
                <a:sym typeface="Orbitron Black"/>
              </a:defRPr>
            </a:lvl6pPr>
            <a:lvl7pPr lvl="6" algn="ctr" rtl="0">
              <a:spcBef>
                <a:spcPts val="0"/>
              </a:spcBef>
              <a:spcAft>
                <a:spcPts val="0"/>
              </a:spcAft>
              <a:buSzPts val="6000"/>
              <a:buFont typeface="Orbitron Black"/>
              <a:buNone/>
              <a:defRPr sz="6000">
                <a:latin typeface="Orbitron Black"/>
                <a:ea typeface="Orbitron Black"/>
                <a:cs typeface="Orbitron Black"/>
                <a:sym typeface="Orbitron Black"/>
              </a:defRPr>
            </a:lvl7pPr>
            <a:lvl8pPr lvl="7" algn="ctr" rtl="0">
              <a:spcBef>
                <a:spcPts val="0"/>
              </a:spcBef>
              <a:spcAft>
                <a:spcPts val="0"/>
              </a:spcAft>
              <a:buSzPts val="6000"/>
              <a:buFont typeface="Orbitron Black"/>
              <a:buNone/>
              <a:defRPr sz="6000">
                <a:latin typeface="Orbitron Black"/>
                <a:ea typeface="Orbitron Black"/>
                <a:cs typeface="Orbitron Black"/>
                <a:sym typeface="Orbitron Black"/>
              </a:defRPr>
            </a:lvl8pPr>
            <a:lvl9pPr lvl="8" algn="ctr" rtl="0">
              <a:spcBef>
                <a:spcPts val="0"/>
              </a:spcBef>
              <a:spcAft>
                <a:spcPts val="0"/>
              </a:spcAft>
              <a:buSzPts val="6000"/>
              <a:buFont typeface="Orbitron Black"/>
              <a:buNone/>
              <a:defRPr sz="6000">
                <a:latin typeface="Orbitron Black"/>
                <a:ea typeface="Orbitron Black"/>
                <a:cs typeface="Orbitron Black"/>
                <a:sym typeface="Orbitron Black"/>
              </a:defRPr>
            </a:lvl9pPr>
          </a:lstStyle>
          <a:p>
            <a:r>
              <a:t>xx%</a:t>
            </a:r>
          </a:p>
        </p:txBody>
      </p:sp>
      <p:sp>
        <p:nvSpPr>
          <p:cNvPr id="110" name="Google Shape;110;p15"/>
          <p:cNvSpPr txBox="1">
            <a:spLocks noGrp="1"/>
          </p:cNvSpPr>
          <p:nvPr>
            <p:ph type="subTitle" idx="1"/>
          </p:nvPr>
        </p:nvSpPr>
        <p:spPr>
          <a:xfrm>
            <a:off x="2563500" y="3422725"/>
            <a:ext cx="4017000" cy="43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11" name="Google Shape;111;p15"/>
          <p:cNvPicPr preferRelativeResize="0"/>
          <p:nvPr/>
        </p:nvPicPr>
        <p:blipFill rotWithShape="1">
          <a:blip r:embed="rId2">
            <a:alphaModFix/>
          </a:blip>
          <a:srcRect l="83147" t="37717" b="36991"/>
          <a:stretch/>
        </p:blipFill>
        <p:spPr>
          <a:xfrm flipH="1">
            <a:off x="-75985" y="2740073"/>
            <a:ext cx="1356998" cy="2131077"/>
          </a:xfrm>
          <a:prstGeom prst="rect">
            <a:avLst/>
          </a:prstGeom>
          <a:noFill/>
          <a:ln>
            <a:noFill/>
          </a:ln>
        </p:spPr>
      </p:pic>
      <p:pic>
        <p:nvPicPr>
          <p:cNvPr id="112" name="Google Shape;112;p15"/>
          <p:cNvPicPr preferRelativeResize="0"/>
          <p:nvPr/>
        </p:nvPicPr>
        <p:blipFill rotWithShape="1">
          <a:blip r:embed="rId3">
            <a:alphaModFix/>
          </a:blip>
          <a:srcRect l="60798" t="27752" r="27123" b="45864"/>
          <a:stretch/>
        </p:blipFill>
        <p:spPr>
          <a:xfrm rot="-5400000" flipH="1">
            <a:off x="1362827" y="-38963"/>
            <a:ext cx="1077448" cy="1323901"/>
          </a:xfrm>
          <a:prstGeom prst="rect">
            <a:avLst/>
          </a:prstGeom>
          <a:noFill/>
          <a:ln>
            <a:noFill/>
          </a:ln>
        </p:spPr>
      </p:pic>
      <p:pic>
        <p:nvPicPr>
          <p:cNvPr id="113" name="Google Shape;113;p15"/>
          <p:cNvPicPr preferRelativeResize="0"/>
          <p:nvPr/>
        </p:nvPicPr>
        <p:blipFill rotWithShape="1">
          <a:blip r:embed="rId4">
            <a:alphaModFix/>
          </a:blip>
          <a:srcRect l="37304" b="22148"/>
          <a:stretch/>
        </p:blipFill>
        <p:spPr>
          <a:xfrm rot="703461" flipH="1">
            <a:off x="5077948" y="3415275"/>
            <a:ext cx="5262302" cy="4004350"/>
          </a:xfrm>
          <a:prstGeom prst="rect">
            <a:avLst/>
          </a:prstGeom>
          <a:noFill/>
          <a:ln>
            <a:noFill/>
          </a:ln>
        </p:spPr>
      </p:pic>
      <p:pic>
        <p:nvPicPr>
          <p:cNvPr id="114" name="Google Shape;114;p15"/>
          <p:cNvPicPr preferRelativeResize="0"/>
          <p:nvPr/>
        </p:nvPicPr>
        <p:blipFill rotWithShape="1">
          <a:blip r:embed="rId5">
            <a:alphaModFix/>
          </a:blip>
          <a:srcRect l="73500" t="66322"/>
          <a:stretch/>
        </p:blipFill>
        <p:spPr>
          <a:xfrm rot="10800000" flipH="1">
            <a:off x="6108375" y="-75976"/>
            <a:ext cx="3126799" cy="241762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3">
  <p:cSld name="CUSTOM_3_1_1">
    <p:spTree>
      <p:nvGrpSpPr>
        <p:cNvPr id="1" name="Shape 115"/>
        <p:cNvGrpSpPr/>
        <p:nvPr/>
      </p:nvGrpSpPr>
      <p:grpSpPr>
        <a:xfrm>
          <a:off x="0" y="0"/>
          <a:ext cx="0" cy="0"/>
          <a:chOff x="0" y="0"/>
          <a:chExt cx="0" cy="0"/>
        </a:xfrm>
      </p:grpSpPr>
      <p:sp>
        <p:nvSpPr>
          <p:cNvPr id="116" name="Google Shape;116;p16"/>
          <p:cNvSpPr txBox="1">
            <a:spLocks noGrp="1"/>
          </p:cNvSpPr>
          <p:nvPr>
            <p:ph type="title"/>
          </p:nvPr>
        </p:nvSpPr>
        <p:spPr>
          <a:xfrm>
            <a:off x="1727850" y="2244225"/>
            <a:ext cx="5688300" cy="117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Font typeface="Orbitron Black"/>
              <a:buNone/>
              <a:defRPr sz="6500">
                <a:latin typeface="Orbitron Black"/>
                <a:ea typeface="Orbitron Black"/>
                <a:cs typeface="Orbitron Black"/>
                <a:sym typeface="Orbitron Black"/>
              </a:defRPr>
            </a:lvl1pPr>
            <a:lvl2pPr lvl="1" algn="ctr" rtl="0">
              <a:spcBef>
                <a:spcPts val="0"/>
              </a:spcBef>
              <a:spcAft>
                <a:spcPts val="0"/>
              </a:spcAft>
              <a:buSzPts val="3600"/>
              <a:buFont typeface="Orbitron Black"/>
              <a:buNone/>
              <a:defRPr sz="3600">
                <a:latin typeface="Orbitron Black"/>
                <a:ea typeface="Orbitron Black"/>
                <a:cs typeface="Orbitron Black"/>
                <a:sym typeface="Orbitron Black"/>
              </a:defRPr>
            </a:lvl2pPr>
            <a:lvl3pPr lvl="2" algn="ctr" rtl="0">
              <a:spcBef>
                <a:spcPts val="0"/>
              </a:spcBef>
              <a:spcAft>
                <a:spcPts val="0"/>
              </a:spcAft>
              <a:buSzPts val="3600"/>
              <a:buFont typeface="Orbitron Black"/>
              <a:buNone/>
              <a:defRPr sz="3600">
                <a:latin typeface="Orbitron Black"/>
                <a:ea typeface="Orbitron Black"/>
                <a:cs typeface="Orbitron Black"/>
                <a:sym typeface="Orbitron Black"/>
              </a:defRPr>
            </a:lvl3pPr>
            <a:lvl4pPr lvl="3" algn="ctr" rtl="0">
              <a:spcBef>
                <a:spcPts val="0"/>
              </a:spcBef>
              <a:spcAft>
                <a:spcPts val="0"/>
              </a:spcAft>
              <a:buSzPts val="3600"/>
              <a:buFont typeface="Orbitron Black"/>
              <a:buNone/>
              <a:defRPr sz="3600">
                <a:latin typeface="Orbitron Black"/>
                <a:ea typeface="Orbitron Black"/>
                <a:cs typeface="Orbitron Black"/>
                <a:sym typeface="Orbitron Black"/>
              </a:defRPr>
            </a:lvl4pPr>
            <a:lvl5pPr lvl="4" algn="ctr" rtl="0">
              <a:spcBef>
                <a:spcPts val="0"/>
              </a:spcBef>
              <a:spcAft>
                <a:spcPts val="0"/>
              </a:spcAft>
              <a:buSzPts val="3600"/>
              <a:buFont typeface="Orbitron Black"/>
              <a:buNone/>
              <a:defRPr sz="3600">
                <a:latin typeface="Orbitron Black"/>
                <a:ea typeface="Orbitron Black"/>
                <a:cs typeface="Orbitron Black"/>
                <a:sym typeface="Orbitron Black"/>
              </a:defRPr>
            </a:lvl5pPr>
            <a:lvl6pPr lvl="5" algn="ctr" rtl="0">
              <a:spcBef>
                <a:spcPts val="0"/>
              </a:spcBef>
              <a:spcAft>
                <a:spcPts val="0"/>
              </a:spcAft>
              <a:buSzPts val="3600"/>
              <a:buFont typeface="Orbitron Black"/>
              <a:buNone/>
              <a:defRPr sz="3600">
                <a:latin typeface="Orbitron Black"/>
                <a:ea typeface="Orbitron Black"/>
                <a:cs typeface="Orbitron Black"/>
                <a:sym typeface="Orbitron Black"/>
              </a:defRPr>
            </a:lvl6pPr>
            <a:lvl7pPr lvl="6" algn="ctr" rtl="0">
              <a:spcBef>
                <a:spcPts val="0"/>
              </a:spcBef>
              <a:spcAft>
                <a:spcPts val="0"/>
              </a:spcAft>
              <a:buSzPts val="3600"/>
              <a:buFont typeface="Orbitron Black"/>
              <a:buNone/>
              <a:defRPr sz="3600">
                <a:latin typeface="Orbitron Black"/>
                <a:ea typeface="Orbitron Black"/>
                <a:cs typeface="Orbitron Black"/>
                <a:sym typeface="Orbitron Black"/>
              </a:defRPr>
            </a:lvl7pPr>
            <a:lvl8pPr lvl="7" algn="ctr" rtl="0">
              <a:spcBef>
                <a:spcPts val="0"/>
              </a:spcBef>
              <a:spcAft>
                <a:spcPts val="0"/>
              </a:spcAft>
              <a:buSzPts val="3600"/>
              <a:buFont typeface="Orbitron Black"/>
              <a:buNone/>
              <a:defRPr sz="3600">
                <a:latin typeface="Orbitron Black"/>
                <a:ea typeface="Orbitron Black"/>
                <a:cs typeface="Orbitron Black"/>
                <a:sym typeface="Orbitron Black"/>
              </a:defRPr>
            </a:lvl8pPr>
            <a:lvl9pPr lvl="8" algn="ctr" rtl="0">
              <a:spcBef>
                <a:spcPts val="0"/>
              </a:spcBef>
              <a:spcAft>
                <a:spcPts val="0"/>
              </a:spcAft>
              <a:buSzPts val="3600"/>
              <a:buFont typeface="Orbitron Black"/>
              <a:buNone/>
              <a:defRPr sz="3600">
                <a:latin typeface="Orbitron Black"/>
                <a:ea typeface="Orbitron Black"/>
                <a:cs typeface="Orbitron Black"/>
                <a:sym typeface="Orbitron Black"/>
              </a:defRPr>
            </a:lvl9pPr>
          </a:lstStyle>
          <a:p>
            <a:endParaRPr/>
          </a:p>
        </p:txBody>
      </p:sp>
      <p:sp>
        <p:nvSpPr>
          <p:cNvPr id="117" name="Google Shape;117;p16"/>
          <p:cNvSpPr txBox="1">
            <a:spLocks noGrp="1"/>
          </p:cNvSpPr>
          <p:nvPr>
            <p:ph type="title" idx="2" hasCustomPrompt="1"/>
          </p:nvPr>
        </p:nvSpPr>
        <p:spPr>
          <a:xfrm>
            <a:off x="2996550" y="1287578"/>
            <a:ext cx="3150900" cy="956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algn="ctr" rtl="0">
              <a:spcBef>
                <a:spcPts val="0"/>
              </a:spcBef>
              <a:spcAft>
                <a:spcPts val="0"/>
              </a:spcAft>
              <a:buSzPts val="6000"/>
              <a:buFont typeface="Orbitron Black"/>
              <a:buNone/>
              <a:defRPr sz="6000">
                <a:latin typeface="Orbitron Black"/>
                <a:ea typeface="Orbitron Black"/>
                <a:cs typeface="Orbitron Black"/>
                <a:sym typeface="Orbitron Black"/>
              </a:defRPr>
            </a:lvl2pPr>
            <a:lvl3pPr lvl="2" algn="ctr" rtl="0">
              <a:spcBef>
                <a:spcPts val="0"/>
              </a:spcBef>
              <a:spcAft>
                <a:spcPts val="0"/>
              </a:spcAft>
              <a:buSzPts val="6000"/>
              <a:buFont typeface="Orbitron Black"/>
              <a:buNone/>
              <a:defRPr sz="6000">
                <a:latin typeface="Orbitron Black"/>
                <a:ea typeface="Orbitron Black"/>
                <a:cs typeface="Orbitron Black"/>
                <a:sym typeface="Orbitron Black"/>
              </a:defRPr>
            </a:lvl3pPr>
            <a:lvl4pPr lvl="3" algn="ctr" rtl="0">
              <a:spcBef>
                <a:spcPts val="0"/>
              </a:spcBef>
              <a:spcAft>
                <a:spcPts val="0"/>
              </a:spcAft>
              <a:buSzPts val="6000"/>
              <a:buFont typeface="Orbitron Black"/>
              <a:buNone/>
              <a:defRPr sz="6000">
                <a:latin typeface="Orbitron Black"/>
                <a:ea typeface="Orbitron Black"/>
                <a:cs typeface="Orbitron Black"/>
                <a:sym typeface="Orbitron Black"/>
              </a:defRPr>
            </a:lvl4pPr>
            <a:lvl5pPr lvl="4" algn="ctr" rtl="0">
              <a:spcBef>
                <a:spcPts val="0"/>
              </a:spcBef>
              <a:spcAft>
                <a:spcPts val="0"/>
              </a:spcAft>
              <a:buSzPts val="6000"/>
              <a:buFont typeface="Orbitron Black"/>
              <a:buNone/>
              <a:defRPr sz="6000">
                <a:latin typeface="Orbitron Black"/>
                <a:ea typeface="Orbitron Black"/>
                <a:cs typeface="Orbitron Black"/>
                <a:sym typeface="Orbitron Black"/>
              </a:defRPr>
            </a:lvl5pPr>
            <a:lvl6pPr lvl="5" algn="ctr" rtl="0">
              <a:spcBef>
                <a:spcPts val="0"/>
              </a:spcBef>
              <a:spcAft>
                <a:spcPts val="0"/>
              </a:spcAft>
              <a:buSzPts val="6000"/>
              <a:buFont typeface="Orbitron Black"/>
              <a:buNone/>
              <a:defRPr sz="6000">
                <a:latin typeface="Orbitron Black"/>
                <a:ea typeface="Orbitron Black"/>
                <a:cs typeface="Orbitron Black"/>
                <a:sym typeface="Orbitron Black"/>
              </a:defRPr>
            </a:lvl6pPr>
            <a:lvl7pPr lvl="6" algn="ctr" rtl="0">
              <a:spcBef>
                <a:spcPts val="0"/>
              </a:spcBef>
              <a:spcAft>
                <a:spcPts val="0"/>
              </a:spcAft>
              <a:buSzPts val="6000"/>
              <a:buFont typeface="Orbitron Black"/>
              <a:buNone/>
              <a:defRPr sz="6000">
                <a:latin typeface="Orbitron Black"/>
                <a:ea typeface="Orbitron Black"/>
                <a:cs typeface="Orbitron Black"/>
                <a:sym typeface="Orbitron Black"/>
              </a:defRPr>
            </a:lvl7pPr>
            <a:lvl8pPr lvl="7" algn="ctr" rtl="0">
              <a:spcBef>
                <a:spcPts val="0"/>
              </a:spcBef>
              <a:spcAft>
                <a:spcPts val="0"/>
              </a:spcAft>
              <a:buSzPts val="6000"/>
              <a:buFont typeface="Orbitron Black"/>
              <a:buNone/>
              <a:defRPr sz="6000">
                <a:latin typeface="Orbitron Black"/>
                <a:ea typeface="Orbitron Black"/>
                <a:cs typeface="Orbitron Black"/>
                <a:sym typeface="Orbitron Black"/>
              </a:defRPr>
            </a:lvl8pPr>
            <a:lvl9pPr lvl="8" algn="ctr" rtl="0">
              <a:spcBef>
                <a:spcPts val="0"/>
              </a:spcBef>
              <a:spcAft>
                <a:spcPts val="0"/>
              </a:spcAft>
              <a:buSzPts val="6000"/>
              <a:buFont typeface="Orbitron Black"/>
              <a:buNone/>
              <a:defRPr sz="6000">
                <a:latin typeface="Orbitron Black"/>
                <a:ea typeface="Orbitron Black"/>
                <a:cs typeface="Orbitron Black"/>
                <a:sym typeface="Orbitron Black"/>
              </a:defRPr>
            </a:lvl9pPr>
          </a:lstStyle>
          <a:p>
            <a:r>
              <a:t>xx%</a:t>
            </a:r>
          </a:p>
        </p:txBody>
      </p:sp>
      <p:sp>
        <p:nvSpPr>
          <p:cNvPr id="118" name="Google Shape;118;p16"/>
          <p:cNvSpPr txBox="1">
            <a:spLocks noGrp="1"/>
          </p:cNvSpPr>
          <p:nvPr>
            <p:ph type="subTitle" idx="1"/>
          </p:nvPr>
        </p:nvSpPr>
        <p:spPr>
          <a:xfrm>
            <a:off x="2563500" y="3422725"/>
            <a:ext cx="4017000" cy="43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19" name="Google Shape;119;p16"/>
          <p:cNvPicPr preferRelativeResize="0"/>
          <p:nvPr/>
        </p:nvPicPr>
        <p:blipFill rotWithShape="1">
          <a:blip r:embed="rId2">
            <a:alphaModFix/>
          </a:blip>
          <a:srcRect l="83147" t="37717" b="36991"/>
          <a:stretch/>
        </p:blipFill>
        <p:spPr>
          <a:xfrm rot="5400000" flipH="1">
            <a:off x="631015" y="-487302"/>
            <a:ext cx="1356998" cy="2131077"/>
          </a:xfrm>
          <a:prstGeom prst="rect">
            <a:avLst/>
          </a:prstGeom>
          <a:noFill/>
          <a:ln>
            <a:noFill/>
          </a:ln>
        </p:spPr>
      </p:pic>
      <p:pic>
        <p:nvPicPr>
          <p:cNvPr id="120" name="Google Shape;120;p16"/>
          <p:cNvPicPr preferRelativeResize="0"/>
          <p:nvPr/>
        </p:nvPicPr>
        <p:blipFill rotWithShape="1">
          <a:blip r:embed="rId3">
            <a:alphaModFix/>
          </a:blip>
          <a:srcRect l="46661" t="24119" r="41260" b="49497"/>
          <a:stretch/>
        </p:blipFill>
        <p:spPr>
          <a:xfrm rot="10800000" flipH="1">
            <a:off x="7354599" y="-269650"/>
            <a:ext cx="1380076" cy="1695750"/>
          </a:xfrm>
          <a:prstGeom prst="rect">
            <a:avLst/>
          </a:prstGeom>
          <a:noFill/>
          <a:ln>
            <a:noFill/>
          </a:ln>
        </p:spPr>
      </p:pic>
      <p:pic>
        <p:nvPicPr>
          <p:cNvPr id="121" name="Google Shape;121;p16"/>
          <p:cNvPicPr preferRelativeResize="0"/>
          <p:nvPr/>
        </p:nvPicPr>
        <p:blipFill rotWithShape="1">
          <a:blip r:embed="rId4">
            <a:alphaModFix/>
          </a:blip>
          <a:srcRect l="37304" b="22148"/>
          <a:stretch/>
        </p:blipFill>
        <p:spPr>
          <a:xfrm rot="5800099" flipH="1">
            <a:off x="6243526" y="1439625"/>
            <a:ext cx="5262300" cy="4004351"/>
          </a:xfrm>
          <a:prstGeom prst="rect">
            <a:avLst/>
          </a:prstGeom>
          <a:noFill/>
          <a:ln>
            <a:noFill/>
          </a:ln>
        </p:spPr>
      </p:pic>
      <p:pic>
        <p:nvPicPr>
          <p:cNvPr id="122" name="Google Shape;122;p16"/>
          <p:cNvPicPr preferRelativeResize="0"/>
          <p:nvPr/>
        </p:nvPicPr>
        <p:blipFill rotWithShape="1">
          <a:blip r:embed="rId5">
            <a:alphaModFix/>
          </a:blip>
          <a:srcRect l="74792" t="69423"/>
          <a:stretch/>
        </p:blipFill>
        <p:spPr>
          <a:xfrm flipH="1">
            <a:off x="2" y="3007776"/>
            <a:ext cx="2997924" cy="221237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500"/>
              <a:buFont typeface="Orbitron"/>
              <a:buNone/>
              <a:defRPr sz="3500">
                <a:solidFill>
                  <a:schemeClr val="dk2"/>
                </a:solidFill>
                <a:latin typeface="Orbitron"/>
                <a:ea typeface="Orbitron"/>
                <a:cs typeface="Orbitron"/>
                <a:sym typeface="Orbitron"/>
              </a:defRPr>
            </a:lvl1pPr>
            <a:lvl2pPr lvl="1"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2pPr>
            <a:lvl3pPr lvl="2"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3pPr>
            <a:lvl4pPr lvl="3"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4pPr>
            <a:lvl5pPr lvl="4"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5pPr>
            <a:lvl6pPr lvl="5"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6pPr>
            <a:lvl7pPr lvl="6"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7pPr>
            <a:lvl8pPr lvl="7"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8pPr>
            <a:lvl9pPr lvl="8"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1pPr>
            <a:lvl2pPr marL="914400" lvl="1" indent="-3175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2pPr>
            <a:lvl3pPr marL="1371600" lvl="2" indent="-3175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3pPr>
            <a:lvl4pPr marL="1828800" lvl="3" indent="-3175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4pPr>
            <a:lvl5pPr marL="2286000" lvl="4" indent="-3175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5pPr>
            <a:lvl6pPr marL="2743200" lvl="5" indent="-3175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6pPr>
            <a:lvl7pPr marL="3200400" lvl="6" indent="-3175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7pPr>
            <a:lvl8pPr marL="3657600" lvl="7" indent="-3175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8pPr>
            <a:lvl9pPr marL="4114800" lvl="8" indent="-317500">
              <a:lnSpc>
                <a:spcPct val="115000"/>
              </a:lnSpc>
              <a:spcBef>
                <a:spcPts val="1600"/>
              </a:spcBef>
              <a:spcAft>
                <a:spcPts val="1600"/>
              </a:spcAft>
              <a:buClr>
                <a:schemeClr val="accent6"/>
              </a:buClr>
              <a:buSzPts val="1400"/>
              <a:buFont typeface="Chakra Petch"/>
              <a:buChar char="■"/>
              <a:defRPr>
                <a:solidFill>
                  <a:schemeClr val="accent6"/>
                </a:solidFill>
                <a:latin typeface="Chakra Petch"/>
                <a:ea typeface="Chakra Petch"/>
                <a:cs typeface="Chakra Petch"/>
                <a:sym typeface="Chakra Petch"/>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6" r:id="rId4"/>
    <p:sldLayoutId id="2147483658" r:id="rId5"/>
    <p:sldLayoutId id="2147483659" r:id="rId6"/>
    <p:sldLayoutId id="2147483660" r:id="rId7"/>
    <p:sldLayoutId id="2147483661" r:id="rId8"/>
    <p:sldLayoutId id="2147483662" r:id="rId9"/>
    <p:sldLayoutId id="2147483665" r:id="rId10"/>
    <p:sldLayoutId id="2147483666" r:id="rId11"/>
    <p:sldLayoutId id="2147483672" r:id="rId12"/>
    <p:sldLayoutId id="2147483676" r:id="rId13"/>
    <p:sldLayoutId id="2147483680" r:id="rId14"/>
    <p:sldLayoutId id="2147483682" r:id="rId15"/>
    <p:sldLayoutId id="2147483687" r:id="rId16"/>
    <p:sldLayoutId id="2147483688"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2.xml"/><Relationship Id="rId1" Type="http://schemas.openxmlformats.org/officeDocument/2006/relationships/video" Target="https://www.youtube.com/embed/6QCfjquLwYA?feature=oembed" TargetMode="External"/><Relationship Id="rId4" Type="http://schemas.openxmlformats.org/officeDocument/2006/relationships/image" Target="../media/image32.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2.xml"/><Relationship Id="rId1" Type="http://schemas.openxmlformats.org/officeDocument/2006/relationships/video" Target="https://www.youtube.com/embed/bnYg752URcE?feature=oembed" TargetMode="External"/><Relationship Id="rId4" Type="http://schemas.openxmlformats.org/officeDocument/2006/relationships/image" Target="../media/image33.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2.xml"/><Relationship Id="rId1" Type="http://schemas.openxmlformats.org/officeDocument/2006/relationships/video" Target="https://www.youtube.com/embed/xNdCcmphxjE?feature=oembed" TargetMode="External"/><Relationship Id="rId4" Type="http://schemas.openxmlformats.org/officeDocument/2006/relationships/image" Target="../media/image34.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video" Target="https://www.youtube.com/embed/MdDvYgjUqhU?feature=oembed" TargetMode="External"/><Relationship Id="rId4" Type="http://schemas.openxmlformats.org/officeDocument/2006/relationships/image" Target="../media/image35.jpeg"/></Relationships>
</file>

<file path=ppt/slides/_rels/slide2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9.xml"/><Relationship Id="rId1" Type="http://schemas.openxmlformats.org/officeDocument/2006/relationships/slideLayout" Target="../slideLayouts/slideLayout13.xml"/><Relationship Id="rId5" Type="http://schemas.openxmlformats.org/officeDocument/2006/relationships/image" Target="../media/image38.jpg"/><Relationship Id="rId4" Type="http://schemas.openxmlformats.org/officeDocument/2006/relationships/image" Target="../media/image37.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video" Target="https://www.youtube.com/embed/TLtjJSFzCks?start=2&amp;feature=oembed" TargetMode="External"/><Relationship Id="rId4" Type="http://schemas.openxmlformats.org/officeDocument/2006/relationships/image" Target="../media/image39.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5.xml"/><Relationship Id="rId1" Type="http://schemas.openxmlformats.org/officeDocument/2006/relationships/video" Target="https://www.youtube.com/embed/aBIngVb6cbs?feature=oembed" TargetMode="External"/><Relationship Id="rId4" Type="http://schemas.openxmlformats.org/officeDocument/2006/relationships/image" Target="../media/image40.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2.xml"/><Relationship Id="rId1" Type="http://schemas.openxmlformats.org/officeDocument/2006/relationships/video" Target="https://www.youtube.com/embed/tCv0hJGBo_I?feature=oembed" TargetMode="External"/><Relationship Id="rId4" Type="http://schemas.openxmlformats.org/officeDocument/2006/relationships/image" Target="../media/image41.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promo.campaign.yahoo.com.tw/b2b/b2bmarketing/page.php?u=e3384245-ab68-4187-9ab3-97c08d14c46d" TargetMode="External"/><Relationship Id="rId2" Type="http://schemas.openxmlformats.org/officeDocument/2006/relationships/notesSlide" Target="../notesSlides/notesSlide34.xml"/><Relationship Id="rId1" Type="http://schemas.openxmlformats.org/officeDocument/2006/relationships/slideLayout" Target="../slideLayouts/slideLayout10.xml"/><Relationship Id="rId6" Type="http://schemas.openxmlformats.org/officeDocument/2006/relationships/chart" Target="../charts/chart1.xml"/><Relationship Id="rId5" Type="http://schemas.openxmlformats.org/officeDocument/2006/relationships/image" Target="../media/image7.png"/><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video" Target="https://www.youtube.com/embed/0dgV1i7cfN4?feature=oembed" TargetMode="External"/><Relationship Id="rId4" Type="http://schemas.openxmlformats.org/officeDocument/2006/relationships/image" Target="../media/image42.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hyperlink" Target="https://imgtec.eetrend.com/blog/2022/100559608.html" TargetMode="External"/><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hyperlink" Target="https://www.adobe.com/tw/metaverse/metaverses-other-shared-experiences-white-paper.html" TargetMode="External"/><Relationship Id="rId5" Type="http://schemas.openxmlformats.org/officeDocument/2006/relationships/hyperlink" Target="https://zh.m.wikipedia.org/zh-tw/%E6%93%B4%E5%A2%9E%E5%AF%A6%E5%A2%83" TargetMode="External"/><Relationship Id="rId4" Type="http://schemas.openxmlformats.org/officeDocument/2006/relationships/hyperlink" Target="https://opg.optica.org/oe/fulltext.cfm?uri=oe-22-11-13484&amp;id=286531"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9.jpe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2" name="文字方塊 1">
            <a:extLst>
              <a:ext uri="{FF2B5EF4-FFF2-40B4-BE49-F238E27FC236}">
                <a16:creationId xmlns:a16="http://schemas.microsoft.com/office/drawing/2014/main" id="{6885DA42-8A47-4814-9883-04F0D76E9FE6}"/>
              </a:ext>
            </a:extLst>
          </p:cNvPr>
          <p:cNvSpPr txBox="1"/>
          <p:nvPr/>
        </p:nvSpPr>
        <p:spPr>
          <a:xfrm>
            <a:off x="314407" y="1060625"/>
            <a:ext cx="6649686" cy="1508105"/>
          </a:xfrm>
          <a:prstGeom prst="rect">
            <a:avLst/>
          </a:prstGeom>
          <a:noFill/>
        </p:spPr>
        <p:txBody>
          <a:bodyPr wrap="square" rtlCol="0">
            <a:spAutoFit/>
          </a:bodyPr>
          <a:lstStyle/>
          <a:p>
            <a:r>
              <a:rPr lang="zh-TW" altLang="en-US" sz="4600" b="1" dirty="0">
                <a:solidFill>
                  <a:schemeClr val="accent3">
                    <a:lumMod val="20000"/>
                    <a:lumOff val="80000"/>
                  </a:schemeClr>
                </a:solidFill>
                <a:latin typeface="微軟正黑體" panose="020B0604030504040204" pitchFamily="34" charset="-120"/>
                <a:ea typeface="微軟正黑體" panose="020B0604030504040204" pitchFamily="34" charset="-120"/>
                <a:sym typeface="Orbitron Black"/>
              </a:rPr>
              <a:t>沉浸式體驗</a:t>
            </a:r>
            <a:r>
              <a:rPr lang="en" altLang="zh-TW" sz="4600" b="1" dirty="0">
                <a:solidFill>
                  <a:schemeClr val="accent3">
                    <a:lumMod val="20000"/>
                    <a:lumOff val="80000"/>
                  </a:schemeClr>
                </a:solidFill>
                <a:latin typeface="MS UI Gothic" panose="020B0600070205080204" pitchFamily="34" charset="-128"/>
                <a:ea typeface="MS UI Gothic" panose="020B0600070205080204" pitchFamily="34" charset="-128"/>
              </a:rPr>
              <a:t>/</a:t>
            </a:r>
            <a:r>
              <a:rPr lang="zh-TW" altLang="en-US" sz="4600" b="1" dirty="0">
                <a:solidFill>
                  <a:schemeClr val="accent3">
                    <a:lumMod val="20000"/>
                    <a:lumOff val="80000"/>
                  </a:schemeClr>
                </a:solidFill>
                <a:latin typeface="微軟正黑體" panose="020B0604030504040204" pitchFamily="34" charset="-120"/>
                <a:ea typeface="微軟正黑體" panose="020B0604030504040204" pitchFamily="34" charset="-120"/>
              </a:rPr>
              <a:t>元宇宙</a:t>
            </a:r>
            <a:endParaRPr lang="en-US" altLang="zh-TW" sz="4600" b="1" dirty="0">
              <a:solidFill>
                <a:schemeClr val="accent3">
                  <a:lumMod val="20000"/>
                  <a:lumOff val="80000"/>
                </a:schemeClr>
              </a:solidFill>
              <a:latin typeface="微軟正黑體" panose="020B0604030504040204" pitchFamily="34" charset="-120"/>
              <a:ea typeface="微軟正黑體" panose="020B0604030504040204" pitchFamily="34" charset="-120"/>
            </a:endParaRPr>
          </a:p>
          <a:p>
            <a:r>
              <a:rPr lang="en" altLang="zh-TW" sz="4600" b="1" dirty="0">
                <a:solidFill>
                  <a:schemeClr val="accent3">
                    <a:lumMod val="20000"/>
                    <a:lumOff val="80000"/>
                  </a:schemeClr>
                </a:solidFill>
                <a:latin typeface="MS UI Gothic" panose="020B0600070205080204" pitchFamily="34" charset="-128"/>
                <a:ea typeface="MS UI Gothic" panose="020B0600070205080204" pitchFamily="34" charset="-128"/>
              </a:rPr>
              <a:t>VR/AR/MR/XR</a:t>
            </a:r>
            <a:endParaRPr lang="zh-TW" altLang="en-US" sz="4600" b="1" dirty="0">
              <a:solidFill>
                <a:schemeClr val="accent3">
                  <a:lumMod val="20000"/>
                  <a:lumOff val="80000"/>
                </a:schemeClr>
              </a:solidFill>
              <a:latin typeface="MS UI Gothic" panose="020B0600070205080204" pitchFamily="34" charset="-128"/>
              <a:ea typeface="MS UI Gothic" panose="020B0600070205080204" pitchFamily="34" charset="-128"/>
              <a:sym typeface="Orbitron Black"/>
            </a:endParaRPr>
          </a:p>
        </p:txBody>
      </p:sp>
      <p:sp>
        <p:nvSpPr>
          <p:cNvPr id="7" name="文字方塊 6">
            <a:extLst>
              <a:ext uri="{FF2B5EF4-FFF2-40B4-BE49-F238E27FC236}">
                <a16:creationId xmlns:a16="http://schemas.microsoft.com/office/drawing/2014/main" id="{7995F4B0-88C9-41D1-918B-F7613C875F7B}"/>
              </a:ext>
            </a:extLst>
          </p:cNvPr>
          <p:cNvSpPr txBox="1"/>
          <p:nvPr/>
        </p:nvSpPr>
        <p:spPr>
          <a:xfrm>
            <a:off x="2259880" y="3193397"/>
            <a:ext cx="2577402" cy="1077218"/>
          </a:xfrm>
          <a:prstGeom prst="rect">
            <a:avLst/>
          </a:prstGeom>
          <a:noFill/>
        </p:spPr>
        <p:txBody>
          <a:bodyPr wrap="square" rtlCol="0">
            <a:spAutoFit/>
          </a:bodyPr>
          <a:lstStyle/>
          <a:p>
            <a:pPr marL="0" lvl="0" indent="0" rtl="0">
              <a:spcBef>
                <a:spcPts val="0"/>
              </a:spcBef>
              <a:spcAft>
                <a:spcPts val="0"/>
              </a:spcAft>
              <a:buNone/>
            </a:pPr>
            <a:r>
              <a:rPr lang="en-US" altLang="zh-TW" sz="1600" dirty="0">
                <a:solidFill>
                  <a:srgbClr val="FFFFFF"/>
                </a:solidFill>
                <a:latin typeface="Chakra Petch"/>
                <a:ea typeface="微軟正黑體" panose="020B0604030504040204" pitchFamily="34" charset="-120"/>
                <a:cs typeface="Chakra Petch"/>
                <a:sym typeface="Chakra Petch"/>
              </a:rPr>
              <a:t>110AB0029  </a:t>
            </a:r>
            <a:r>
              <a:rPr lang="zh-TW" altLang="en-US" sz="1600" dirty="0">
                <a:solidFill>
                  <a:srgbClr val="FFFFFF"/>
                </a:solidFill>
                <a:latin typeface="Chakra Petch"/>
                <a:ea typeface="微軟正黑體" panose="020B0604030504040204" pitchFamily="34" charset="-120"/>
                <a:cs typeface="Chakra Petch"/>
                <a:sym typeface="Chakra Petch"/>
              </a:rPr>
              <a:t>黃定弘</a:t>
            </a:r>
            <a:endParaRPr lang="en-US" altLang="zh-TW" sz="1600" dirty="0">
              <a:solidFill>
                <a:srgbClr val="FFFFFF"/>
              </a:solidFill>
              <a:latin typeface="Chakra Petch"/>
              <a:ea typeface="微軟正黑體" panose="020B0604030504040204" pitchFamily="34" charset="-120"/>
              <a:cs typeface="Chakra Petch"/>
              <a:sym typeface="Chakra Petch"/>
            </a:endParaRPr>
          </a:p>
          <a:p>
            <a:pPr marL="0" lvl="0" indent="0" rtl="0">
              <a:spcBef>
                <a:spcPts val="0"/>
              </a:spcBef>
              <a:spcAft>
                <a:spcPts val="0"/>
              </a:spcAft>
              <a:buNone/>
            </a:pPr>
            <a:r>
              <a:rPr lang="en-US" altLang="zh-TW" sz="1600" dirty="0">
                <a:solidFill>
                  <a:srgbClr val="FFFFFF"/>
                </a:solidFill>
                <a:latin typeface="Chakra Petch"/>
                <a:ea typeface="微軟正黑體" panose="020B0604030504040204" pitchFamily="34" charset="-120"/>
                <a:cs typeface="Chakra Petch"/>
                <a:sym typeface="Chakra Petch"/>
              </a:rPr>
              <a:t>110AB0042</a:t>
            </a:r>
            <a:r>
              <a:rPr lang="zh-TW" altLang="en-US" sz="1600" dirty="0">
                <a:solidFill>
                  <a:srgbClr val="FFFFFF"/>
                </a:solidFill>
                <a:latin typeface="Chakra Petch"/>
                <a:ea typeface="微軟正黑體" panose="020B0604030504040204" pitchFamily="34" charset="-120"/>
                <a:cs typeface="Chakra Petch"/>
                <a:sym typeface="Chakra Petch"/>
              </a:rPr>
              <a:t>  陳彥均</a:t>
            </a:r>
            <a:endParaRPr lang="en-US" altLang="zh-TW" sz="1600" dirty="0">
              <a:solidFill>
                <a:srgbClr val="FFFFFF"/>
              </a:solidFill>
              <a:latin typeface="Chakra Petch"/>
              <a:ea typeface="微軟正黑體" panose="020B0604030504040204" pitchFamily="34" charset="-120"/>
              <a:cs typeface="Chakra Petch"/>
              <a:sym typeface="Chakra Petch"/>
            </a:endParaRPr>
          </a:p>
          <a:p>
            <a:pPr marL="0" lvl="0" indent="0" rtl="0">
              <a:spcBef>
                <a:spcPts val="0"/>
              </a:spcBef>
              <a:spcAft>
                <a:spcPts val="0"/>
              </a:spcAft>
              <a:buNone/>
            </a:pPr>
            <a:r>
              <a:rPr lang="en-US" altLang="zh-TW" sz="1600" dirty="0">
                <a:solidFill>
                  <a:srgbClr val="FFFFFF"/>
                </a:solidFill>
                <a:latin typeface="Chakra Petch"/>
                <a:ea typeface="微軟正黑體" panose="020B0604030504040204" pitchFamily="34" charset="-120"/>
                <a:cs typeface="Chakra Petch"/>
                <a:sym typeface="Chakra Petch"/>
              </a:rPr>
              <a:t>110AB0048</a:t>
            </a:r>
            <a:r>
              <a:rPr lang="zh-TW" altLang="en-US" sz="1600" dirty="0">
                <a:solidFill>
                  <a:srgbClr val="FFFFFF"/>
                </a:solidFill>
                <a:latin typeface="Chakra Petch"/>
                <a:ea typeface="微軟正黑體" panose="020B0604030504040204" pitchFamily="34" charset="-120"/>
                <a:cs typeface="Chakra Petch"/>
                <a:sym typeface="Chakra Petch"/>
              </a:rPr>
              <a:t>  余守恩</a:t>
            </a:r>
            <a:endParaRPr lang="en-US" altLang="zh-TW" sz="1600" dirty="0">
              <a:solidFill>
                <a:srgbClr val="FFFFFF"/>
              </a:solidFill>
              <a:latin typeface="Chakra Petch"/>
              <a:ea typeface="微軟正黑體" panose="020B0604030504040204" pitchFamily="34" charset="-120"/>
              <a:cs typeface="Chakra Petch"/>
              <a:sym typeface="Chakra Petch"/>
            </a:endParaRPr>
          </a:p>
          <a:p>
            <a:pPr marL="0" lvl="0" indent="0" rtl="0">
              <a:spcBef>
                <a:spcPts val="0"/>
              </a:spcBef>
              <a:spcAft>
                <a:spcPts val="0"/>
              </a:spcAft>
              <a:buNone/>
            </a:pPr>
            <a:r>
              <a:rPr lang="en-US" altLang="zh-TW" sz="1600" dirty="0">
                <a:solidFill>
                  <a:srgbClr val="FFFFFF"/>
                </a:solidFill>
                <a:latin typeface="Chakra Petch"/>
                <a:ea typeface="微軟正黑體" panose="020B0604030504040204" pitchFamily="34" charset="-120"/>
                <a:cs typeface="Chakra Petch"/>
                <a:sym typeface="Chakra Petch"/>
              </a:rPr>
              <a:t>110AB0057</a:t>
            </a:r>
            <a:r>
              <a:rPr lang="zh-TW" altLang="en-US" sz="1600" dirty="0">
                <a:solidFill>
                  <a:srgbClr val="FFFFFF"/>
                </a:solidFill>
                <a:latin typeface="Chakra Petch"/>
                <a:ea typeface="微軟正黑體" panose="020B0604030504040204" pitchFamily="34" charset="-120"/>
                <a:cs typeface="Chakra Petch"/>
                <a:sym typeface="Chakra Petch"/>
              </a:rPr>
              <a:t>  劉世宥</a:t>
            </a:r>
          </a:p>
        </p:txBody>
      </p:sp>
      <p:sp>
        <p:nvSpPr>
          <p:cNvPr id="8" name="文字方塊 7">
            <a:extLst>
              <a:ext uri="{FF2B5EF4-FFF2-40B4-BE49-F238E27FC236}">
                <a16:creationId xmlns:a16="http://schemas.microsoft.com/office/drawing/2014/main" id="{8CCC84A0-7256-4BBF-A0A0-513F893BB38D}"/>
              </a:ext>
            </a:extLst>
          </p:cNvPr>
          <p:cNvSpPr txBox="1"/>
          <p:nvPr/>
        </p:nvSpPr>
        <p:spPr>
          <a:xfrm>
            <a:off x="314407" y="2963844"/>
            <a:ext cx="2301073" cy="1569660"/>
          </a:xfrm>
          <a:prstGeom prst="rect">
            <a:avLst/>
          </a:prstGeom>
          <a:noFill/>
        </p:spPr>
        <p:txBody>
          <a:bodyPr wrap="square" rtlCol="0">
            <a:spAutoFit/>
          </a:bodyPr>
          <a:lstStyle/>
          <a:p>
            <a:r>
              <a:rPr lang="zh-TW" altLang="en-US" sz="1600" dirty="0">
                <a:solidFill>
                  <a:srgbClr val="FFFFFF"/>
                </a:solidFill>
                <a:latin typeface="Chakra Petch"/>
                <a:ea typeface="微軟正黑體" panose="020B0604030504040204" pitchFamily="34" charset="-120"/>
                <a:cs typeface="Chakra Petch"/>
              </a:rPr>
              <a:t>第四組：</a:t>
            </a:r>
            <a:endParaRPr lang="en-US" altLang="zh-TW" sz="1600" dirty="0">
              <a:solidFill>
                <a:srgbClr val="FFFFFF"/>
              </a:solidFill>
              <a:latin typeface="Chakra Petch"/>
              <a:ea typeface="微軟正黑體" panose="020B0604030504040204" pitchFamily="34" charset="-120"/>
              <a:cs typeface="Chakra Petch"/>
            </a:endParaRPr>
          </a:p>
          <a:p>
            <a:r>
              <a:rPr lang="en-US" altLang="zh-TW" sz="1600" dirty="0">
                <a:solidFill>
                  <a:srgbClr val="FFFFFF"/>
                </a:solidFill>
                <a:latin typeface="Chakra Petch"/>
                <a:ea typeface="微軟正黑體" panose="020B0604030504040204" pitchFamily="34" charset="-120"/>
                <a:cs typeface="Chakra Petch"/>
              </a:rPr>
              <a:t>110AB0004  </a:t>
            </a:r>
            <a:r>
              <a:rPr lang="zh-TW" altLang="en-US" sz="1600" dirty="0">
                <a:solidFill>
                  <a:srgbClr val="FFFFFF"/>
                </a:solidFill>
                <a:latin typeface="Chakra Petch"/>
                <a:ea typeface="微軟正黑體" panose="020B0604030504040204" pitchFamily="34" charset="-120"/>
                <a:cs typeface="Chakra Petch"/>
              </a:rPr>
              <a:t>廖梓鈞 </a:t>
            </a:r>
            <a:endParaRPr lang="en-US" altLang="zh-TW" sz="1600" dirty="0">
              <a:solidFill>
                <a:srgbClr val="FFFFFF"/>
              </a:solidFill>
              <a:latin typeface="Chakra Petch"/>
              <a:ea typeface="微軟正黑體" panose="020B0604030504040204" pitchFamily="34" charset="-120"/>
              <a:cs typeface="Chakra Petch"/>
            </a:endParaRPr>
          </a:p>
          <a:p>
            <a:r>
              <a:rPr lang="en-US" altLang="zh-TW" sz="1600" dirty="0">
                <a:solidFill>
                  <a:srgbClr val="FFFFFF"/>
                </a:solidFill>
                <a:latin typeface="Chakra Petch"/>
                <a:ea typeface="微軟正黑體" panose="020B0604030504040204" pitchFamily="34" charset="-120"/>
                <a:cs typeface="Chakra Petch"/>
              </a:rPr>
              <a:t>110AB0007</a:t>
            </a:r>
            <a:r>
              <a:rPr lang="zh-TW" altLang="en-US" sz="1600" dirty="0">
                <a:solidFill>
                  <a:srgbClr val="FFFFFF"/>
                </a:solidFill>
                <a:latin typeface="Chakra Petch"/>
                <a:ea typeface="微軟正黑體" panose="020B0604030504040204" pitchFamily="34" charset="-120"/>
                <a:cs typeface="Chakra Petch"/>
              </a:rPr>
              <a:t>  林千惠</a:t>
            </a:r>
            <a:endParaRPr lang="en-US" altLang="zh-TW" sz="1600" dirty="0">
              <a:solidFill>
                <a:srgbClr val="FFFFFF"/>
              </a:solidFill>
              <a:latin typeface="Chakra Petch"/>
              <a:ea typeface="微軟正黑體" panose="020B0604030504040204" pitchFamily="34" charset="-120"/>
              <a:cs typeface="Chakra Petch"/>
            </a:endParaRPr>
          </a:p>
          <a:p>
            <a:r>
              <a:rPr lang="en-US" altLang="zh-TW" sz="1600" dirty="0">
                <a:solidFill>
                  <a:srgbClr val="FFFFFF"/>
                </a:solidFill>
                <a:latin typeface="Chakra Petch"/>
                <a:ea typeface="微軟正黑體" panose="020B0604030504040204" pitchFamily="34" charset="-120"/>
                <a:cs typeface="Chakra Petch"/>
              </a:rPr>
              <a:t>110AB0027</a:t>
            </a:r>
            <a:r>
              <a:rPr lang="zh-TW" altLang="en-US" sz="1600" dirty="0">
                <a:solidFill>
                  <a:srgbClr val="FFFFFF"/>
                </a:solidFill>
                <a:latin typeface="Chakra Petch"/>
                <a:ea typeface="微軟正黑體" panose="020B0604030504040204" pitchFamily="34" charset="-120"/>
                <a:cs typeface="Chakra Petch"/>
              </a:rPr>
              <a:t>  吳姿穎</a:t>
            </a:r>
            <a:endParaRPr lang="en-US" altLang="zh-TW" sz="1600" dirty="0">
              <a:solidFill>
                <a:srgbClr val="FFFFFF"/>
              </a:solidFill>
              <a:latin typeface="Chakra Petch"/>
              <a:ea typeface="微軟正黑體" panose="020B0604030504040204" pitchFamily="34" charset="-120"/>
              <a:cs typeface="Chakra Petch"/>
            </a:endParaRPr>
          </a:p>
          <a:p>
            <a:r>
              <a:rPr lang="en-US" altLang="zh-TW" sz="1600" dirty="0">
                <a:solidFill>
                  <a:srgbClr val="FFFFFF"/>
                </a:solidFill>
                <a:latin typeface="Chakra Petch"/>
                <a:ea typeface="微軟正黑體" panose="020B0604030504040204" pitchFamily="34" charset="-120"/>
                <a:cs typeface="Chakra Petch"/>
              </a:rPr>
              <a:t>110AB0028</a:t>
            </a:r>
            <a:r>
              <a:rPr lang="zh-TW" altLang="en-US" sz="1600" dirty="0">
                <a:solidFill>
                  <a:srgbClr val="FFFFFF"/>
                </a:solidFill>
                <a:latin typeface="Chakra Petch"/>
                <a:ea typeface="微軟正黑體" panose="020B0604030504040204" pitchFamily="34" charset="-120"/>
                <a:cs typeface="Chakra Petch"/>
              </a:rPr>
              <a:t>  范振宇</a:t>
            </a:r>
            <a:endParaRPr lang="en-US" altLang="zh-TW" sz="1600" dirty="0">
              <a:solidFill>
                <a:srgbClr val="FFFFFF"/>
              </a:solidFill>
              <a:latin typeface="Chakra Petch"/>
              <a:ea typeface="微軟正黑體" panose="020B0604030504040204" pitchFamily="34" charset="-120"/>
              <a:cs typeface="Chakra Petch"/>
            </a:endParaRPr>
          </a:p>
          <a:p>
            <a:endParaRPr lang="zh-TW" altLang="en-US" sz="1600" dirty="0">
              <a:ea typeface="微軟正黑體" panose="020B0604030504040204" pitchFamily="34" charset="-12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59" name="文字方塊 58">
            <a:extLst>
              <a:ext uri="{FF2B5EF4-FFF2-40B4-BE49-F238E27FC236}">
                <a16:creationId xmlns:a16="http://schemas.microsoft.com/office/drawing/2014/main" id="{181494A4-38D8-4437-8002-691F5F00D978}"/>
              </a:ext>
            </a:extLst>
          </p:cNvPr>
          <p:cNvSpPr txBox="1"/>
          <p:nvPr/>
        </p:nvSpPr>
        <p:spPr>
          <a:xfrm>
            <a:off x="6005532" y="3336030"/>
            <a:ext cx="2823636" cy="523220"/>
          </a:xfrm>
          <a:prstGeom prst="rect">
            <a:avLst/>
          </a:prstGeom>
          <a:noFill/>
        </p:spPr>
        <p:txBody>
          <a:bodyPr wrap="square" rtlCol="0">
            <a:spAutoFit/>
          </a:bodyPr>
          <a:lstStyle/>
          <a:p>
            <a:r>
              <a:rPr lang="zh-TW" altLang="en-US" dirty="0">
                <a:solidFill>
                  <a:schemeClr val="accent6"/>
                </a:solidFill>
                <a:latin typeface="微軟正黑體" panose="020B0604030504040204" pitchFamily="34" charset="-120"/>
                <a:ea typeface="微軟正黑體" panose="020B0604030504040204" pitchFamily="34" charset="-120"/>
              </a:rPr>
              <a:t>基於視頻合成技術的穿透視 </a:t>
            </a:r>
            <a:r>
              <a:rPr lang="en-US" altLang="zh-TW" dirty="0">
                <a:solidFill>
                  <a:schemeClr val="accent6"/>
                </a:solidFill>
                <a:latin typeface="微軟正黑體" panose="020B0604030504040204" pitchFamily="34" charset="-120"/>
                <a:ea typeface="微軟正黑體" panose="020B0604030504040204" pitchFamily="34" charset="-120"/>
              </a:rPr>
              <a:t>HMD</a:t>
            </a:r>
            <a:r>
              <a:rPr lang="zh-TW" altLang="en-US" dirty="0">
                <a:solidFill>
                  <a:schemeClr val="accent6"/>
                </a:solidFill>
                <a:latin typeface="微軟正黑體" panose="020B0604030504040204" pitchFamily="34" charset="-120"/>
                <a:ea typeface="微軟正黑體" panose="020B0604030504040204" pitchFamily="34" charset="-120"/>
              </a:rPr>
              <a:t> </a:t>
            </a:r>
            <a:endParaRPr lang="en-US" altLang="zh-TW" dirty="0">
              <a:solidFill>
                <a:schemeClr val="accent6"/>
              </a:solidFill>
              <a:latin typeface="微軟正黑體" panose="020B0604030504040204" pitchFamily="34" charset="-120"/>
              <a:ea typeface="微軟正黑體" panose="020B0604030504040204" pitchFamily="34" charset="-120"/>
            </a:endParaRPr>
          </a:p>
          <a:p>
            <a:r>
              <a:rPr lang="en-US" altLang="zh-TW" dirty="0">
                <a:solidFill>
                  <a:schemeClr val="accent6"/>
                </a:solidFill>
                <a:latin typeface="微軟正黑體" panose="020B0604030504040204" pitchFamily="34" charset="-120"/>
                <a:ea typeface="微軟正黑體" panose="020B0604030504040204" pitchFamily="34" charset="-120"/>
              </a:rPr>
              <a:t>Video see-through HMD</a:t>
            </a:r>
            <a:r>
              <a:rPr lang="zh-TW" altLang="en-US" dirty="0">
                <a:solidFill>
                  <a:schemeClr val="accent6"/>
                </a:solidFill>
                <a:latin typeface="微軟正黑體" panose="020B0604030504040204" pitchFamily="34" charset="-120"/>
                <a:ea typeface="微軟正黑體" panose="020B0604030504040204" pitchFamily="34" charset="-120"/>
              </a:rPr>
              <a:t> </a:t>
            </a:r>
            <a:endParaRPr lang="en-US" altLang="zh-TW" dirty="0">
              <a:solidFill>
                <a:schemeClr val="accent6"/>
              </a:solidFill>
              <a:latin typeface="微軟正黑體" panose="020B0604030504040204" pitchFamily="34" charset="-120"/>
              <a:ea typeface="微軟正黑體" panose="020B0604030504040204" pitchFamily="34" charset="-120"/>
            </a:endParaRPr>
          </a:p>
        </p:txBody>
      </p:sp>
      <p:sp>
        <p:nvSpPr>
          <p:cNvPr id="7" name="矩形: 圓角 6">
            <a:extLst>
              <a:ext uri="{FF2B5EF4-FFF2-40B4-BE49-F238E27FC236}">
                <a16:creationId xmlns:a16="http://schemas.microsoft.com/office/drawing/2014/main" id="{97C85B1A-82D0-4CEC-A17F-6686578AD9D8}"/>
              </a:ext>
            </a:extLst>
          </p:cNvPr>
          <p:cNvSpPr/>
          <p:nvPr/>
        </p:nvSpPr>
        <p:spPr>
          <a:xfrm>
            <a:off x="583190" y="2422417"/>
            <a:ext cx="738554" cy="48232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400" dirty="0">
                <a:solidFill>
                  <a:schemeClr val="tx2"/>
                </a:solidFill>
                <a:latin typeface="微軟正黑體" panose="020B0604030504040204" pitchFamily="34" charset="-120"/>
                <a:ea typeface="微軟正黑體" panose="020B0604030504040204" pitchFamily="34" charset="-120"/>
              </a:rPr>
              <a:t>AR</a:t>
            </a:r>
          </a:p>
        </p:txBody>
      </p:sp>
      <p:cxnSp>
        <p:nvCxnSpPr>
          <p:cNvPr id="4" name="直線接點 3">
            <a:extLst>
              <a:ext uri="{FF2B5EF4-FFF2-40B4-BE49-F238E27FC236}">
                <a16:creationId xmlns:a16="http://schemas.microsoft.com/office/drawing/2014/main" id="{7BA97960-3E2D-4CF8-8601-E563A536C30B}"/>
              </a:ext>
            </a:extLst>
          </p:cNvPr>
          <p:cNvCxnSpPr>
            <a:cxnSpLocks/>
          </p:cNvCxnSpPr>
          <p:nvPr/>
        </p:nvCxnSpPr>
        <p:spPr>
          <a:xfrm flipV="1">
            <a:off x="1521896" y="1874782"/>
            <a:ext cx="337597" cy="1465"/>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8" name="直線接點 7">
            <a:extLst>
              <a:ext uri="{FF2B5EF4-FFF2-40B4-BE49-F238E27FC236}">
                <a16:creationId xmlns:a16="http://schemas.microsoft.com/office/drawing/2014/main" id="{28283F78-9D6E-40CB-B315-0586D211F879}"/>
              </a:ext>
            </a:extLst>
          </p:cNvPr>
          <p:cNvCxnSpPr>
            <a:cxnSpLocks/>
          </p:cNvCxnSpPr>
          <p:nvPr/>
        </p:nvCxnSpPr>
        <p:spPr>
          <a:xfrm>
            <a:off x="1521896" y="1867238"/>
            <a:ext cx="6001" cy="1575087"/>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16" name="直線接點 15">
            <a:extLst>
              <a:ext uri="{FF2B5EF4-FFF2-40B4-BE49-F238E27FC236}">
                <a16:creationId xmlns:a16="http://schemas.microsoft.com/office/drawing/2014/main" id="{BC949852-5853-48BC-AE73-E8AD3A853014}"/>
              </a:ext>
            </a:extLst>
          </p:cNvPr>
          <p:cNvCxnSpPr>
            <a:cxnSpLocks/>
          </p:cNvCxnSpPr>
          <p:nvPr/>
        </p:nvCxnSpPr>
        <p:spPr>
          <a:xfrm>
            <a:off x="1521896" y="3442325"/>
            <a:ext cx="348783" cy="0"/>
          </a:xfrm>
          <a:prstGeom prst="line">
            <a:avLst/>
          </a:prstGeom>
          <a:ln w="28575"/>
        </p:spPr>
        <p:style>
          <a:lnRef idx="1">
            <a:schemeClr val="accent6"/>
          </a:lnRef>
          <a:fillRef idx="0">
            <a:schemeClr val="accent6"/>
          </a:fillRef>
          <a:effectRef idx="0">
            <a:schemeClr val="accent6"/>
          </a:effectRef>
          <a:fontRef idx="minor">
            <a:schemeClr val="tx1"/>
          </a:fontRef>
        </p:style>
      </p:cxnSp>
      <p:sp>
        <p:nvSpPr>
          <p:cNvPr id="9" name="矩形: 圓角 8">
            <a:extLst>
              <a:ext uri="{FF2B5EF4-FFF2-40B4-BE49-F238E27FC236}">
                <a16:creationId xmlns:a16="http://schemas.microsoft.com/office/drawing/2014/main" id="{A463DA27-4DAA-4F2F-A634-158B6C8A63B1}"/>
              </a:ext>
            </a:extLst>
          </p:cNvPr>
          <p:cNvSpPr/>
          <p:nvPr/>
        </p:nvSpPr>
        <p:spPr>
          <a:xfrm>
            <a:off x="1870679" y="1678840"/>
            <a:ext cx="1953264" cy="376796"/>
          </a:xfrm>
          <a:prstGeom prst="roundRect">
            <a:avLst/>
          </a:prstGeom>
          <a:no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0" name="矩形: 圓角 9">
            <a:extLst>
              <a:ext uri="{FF2B5EF4-FFF2-40B4-BE49-F238E27FC236}">
                <a16:creationId xmlns:a16="http://schemas.microsoft.com/office/drawing/2014/main" id="{6CFD0DAB-C0D4-433D-BE89-A1287A9C6BF3}"/>
              </a:ext>
            </a:extLst>
          </p:cNvPr>
          <p:cNvSpPr/>
          <p:nvPr/>
        </p:nvSpPr>
        <p:spPr>
          <a:xfrm>
            <a:off x="1870679" y="3256431"/>
            <a:ext cx="1511137" cy="376777"/>
          </a:xfrm>
          <a:prstGeom prst="roundRect">
            <a:avLst/>
          </a:prstGeom>
          <a:no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cxnSp>
        <p:nvCxnSpPr>
          <p:cNvPr id="21" name="直線接點 20">
            <a:extLst>
              <a:ext uri="{FF2B5EF4-FFF2-40B4-BE49-F238E27FC236}">
                <a16:creationId xmlns:a16="http://schemas.microsoft.com/office/drawing/2014/main" id="{6E77C1F5-2ABA-4C6A-BDF1-19CB5198E366}"/>
              </a:ext>
            </a:extLst>
          </p:cNvPr>
          <p:cNvCxnSpPr/>
          <p:nvPr/>
        </p:nvCxnSpPr>
        <p:spPr>
          <a:xfrm>
            <a:off x="3823943" y="1867238"/>
            <a:ext cx="180873" cy="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22" name="直線接點 21">
            <a:extLst>
              <a:ext uri="{FF2B5EF4-FFF2-40B4-BE49-F238E27FC236}">
                <a16:creationId xmlns:a16="http://schemas.microsoft.com/office/drawing/2014/main" id="{2C31C19F-21FE-4AAA-ADCE-D684DC3654CE}"/>
              </a:ext>
            </a:extLst>
          </p:cNvPr>
          <p:cNvCxnSpPr/>
          <p:nvPr/>
        </p:nvCxnSpPr>
        <p:spPr>
          <a:xfrm>
            <a:off x="3381816" y="3442325"/>
            <a:ext cx="180873" cy="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24" name="直線接點 23">
            <a:extLst>
              <a:ext uri="{FF2B5EF4-FFF2-40B4-BE49-F238E27FC236}">
                <a16:creationId xmlns:a16="http://schemas.microsoft.com/office/drawing/2014/main" id="{EBB25880-B01D-46FD-AA36-BE4F70EA9C64}"/>
              </a:ext>
            </a:extLst>
          </p:cNvPr>
          <p:cNvCxnSpPr/>
          <p:nvPr/>
        </p:nvCxnSpPr>
        <p:spPr>
          <a:xfrm>
            <a:off x="4004816" y="1472848"/>
            <a:ext cx="145701" cy="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25" name="直線接點 24">
            <a:extLst>
              <a:ext uri="{FF2B5EF4-FFF2-40B4-BE49-F238E27FC236}">
                <a16:creationId xmlns:a16="http://schemas.microsoft.com/office/drawing/2014/main" id="{19ABBC17-BCA2-49CB-B6C4-020BF3643C7B}"/>
              </a:ext>
            </a:extLst>
          </p:cNvPr>
          <p:cNvCxnSpPr/>
          <p:nvPr/>
        </p:nvCxnSpPr>
        <p:spPr>
          <a:xfrm>
            <a:off x="4004816" y="2268342"/>
            <a:ext cx="145701" cy="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27" name="直線接點 26">
            <a:extLst>
              <a:ext uri="{FF2B5EF4-FFF2-40B4-BE49-F238E27FC236}">
                <a16:creationId xmlns:a16="http://schemas.microsoft.com/office/drawing/2014/main" id="{972B6817-1E07-4971-8F14-9CEB06C08821}"/>
              </a:ext>
            </a:extLst>
          </p:cNvPr>
          <p:cNvCxnSpPr/>
          <p:nvPr/>
        </p:nvCxnSpPr>
        <p:spPr>
          <a:xfrm>
            <a:off x="4004816" y="1462908"/>
            <a:ext cx="0" cy="813916"/>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29" name="直線接點 28">
            <a:extLst>
              <a:ext uri="{FF2B5EF4-FFF2-40B4-BE49-F238E27FC236}">
                <a16:creationId xmlns:a16="http://schemas.microsoft.com/office/drawing/2014/main" id="{3E3D5AE8-32BA-4EDF-9B27-D54E41DCFA53}"/>
              </a:ext>
            </a:extLst>
          </p:cNvPr>
          <p:cNvCxnSpPr/>
          <p:nvPr/>
        </p:nvCxnSpPr>
        <p:spPr>
          <a:xfrm>
            <a:off x="3562689" y="2904738"/>
            <a:ext cx="0" cy="103498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31" name="直線接點 30">
            <a:extLst>
              <a:ext uri="{FF2B5EF4-FFF2-40B4-BE49-F238E27FC236}">
                <a16:creationId xmlns:a16="http://schemas.microsoft.com/office/drawing/2014/main" id="{A3EA7A73-E9FA-4BF4-9212-9683B0070E60}"/>
              </a:ext>
            </a:extLst>
          </p:cNvPr>
          <p:cNvCxnSpPr/>
          <p:nvPr/>
        </p:nvCxnSpPr>
        <p:spPr>
          <a:xfrm>
            <a:off x="3562689" y="2917612"/>
            <a:ext cx="180869" cy="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32" name="直線接點 31">
            <a:extLst>
              <a:ext uri="{FF2B5EF4-FFF2-40B4-BE49-F238E27FC236}">
                <a16:creationId xmlns:a16="http://schemas.microsoft.com/office/drawing/2014/main" id="{5336426E-29EE-4F81-9100-077878EFA9C0}"/>
              </a:ext>
            </a:extLst>
          </p:cNvPr>
          <p:cNvCxnSpPr/>
          <p:nvPr/>
        </p:nvCxnSpPr>
        <p:spPr>
          <a:xfrm>
            <a:off x="3550443" y="3954267"/>
            <a:ext cx="180869" cy="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34" name="直線接點 33">
            <a:extLst>
              <a:ext uri="{FF2B5EF4-FFF2-40B4-BE49-F238E27FC236}">
                <a16:creationId xmlns:a16="http://schemas.microsoft.com/office/drawing/2014/main" id="{007E91D9-2279-4180-8166-520686C0A1EF}"/>
              </a:ext>
            </a:extLst>
          </p:cNvPr>
          <p:cNvCxnSpPr/>
          <p:nvPr/>
        </p:nvCxnSpPr>
        <p:spPr>
          <a:xfrm>
            <a:off x="5957196" y="1472848"/>
            <a:ext cx="145702" cy="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36" name="直線接點 35">
            <a:extLst>
              <a:ext uri="{FF2B5EF4-FFF2-40B4-BE49-F238E27FC236}">
                <a16:creationId xmlns:a16="http://schemas.microsoft.com/office/drawing/2014/main" id="{00DAB19A-A0CD-45B2-91B5-F82335AABDFE}"/>
              </a:ext>
            </a:extLst>
          </p:cNvPr>
          <p:cNvCxnSpPr>
            <a:cxnSpLocks/>
          </p:cNvCxnSpPr>
          <p:nvPr/>
        </p:nvCxnSpPr>
        <p:spPr>
          <a:xfrm>
            <a:off x="6099758" y="1246760"/>
            <a:ext cx="184638" cy="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37" name="直線接點 36">
            <a:extLst>
              <a:ext uri="{FF2B5EF4-FFF2-40B4-BE49-F238E27FC236}">
                <a16:creationId xmlns:a16="http://schemas.microsoft.com/office/drawing/2014/main" id="{5B9F4E26-A93E-4227-8B35-3F6F75DE0B71}"/>
              </a:ext>
            </a:extLst>
          </p:cNvPr>
          <p:cNvCxnSpPr>
            <a:cxnSpLocks/>
          </p:cNvCxnSpPr>
          <p:nvPr/>
        </p:nvCxnSpPr>
        <p:spPr>
          <a:xfrm>
            <a:off x="6106457" y="1701554"/>
            <a:ext cx="169775" cy="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39" name="直線接點 38">
            <a:extLst>
              <a:ext uri="{FF2B5EF4-FFF2-40B4-BE49-F238E27FC236}">
                <a16:creationId xmlns:a16="http://schemas.microsoft.com/office/drawing/2014/main" id="{9B98736D-7ABB-465D-85A4-29A5E9F21773}"/>
              </a:ext>
            </a:extLst>
          </p:cNvPr>
          <p:cNvCxnSpPr>
            <a:cxnSpLocks/>
          </p:cNvCxnSpPr>
          <p:nvPr/>
        </p:nvCxnSpPr>
        <p:spPr>
          <a:xfrm>
            <a:off x="6115144" y="1257750"/>
            <a:ext cx="0" cy="43208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41" name="直線接點 40">
            <a:extLst>
              <a:ext uri="{FF2B5EF4-FFF2-40B4-BE49-F238E27FC236}">
                <a16:creationId xmlns:a16="http://schemas.microsoft.com/office/drawing/2014/main" id="{C013AD1A-BAE3-46DA-B699-DC9E74B181D1}"/>
              </a:ext>
            </a:extLst>
          </p:cNvPr>
          <p:cNvCxnSpPr/>
          <p:nvPr/>
        </p:nvCxnSpPr>
        <p:spPr>
          <a:xfrm>
            <a:off x="5571870" y="2929858"/>
            <a:ext cx="369277" cy="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43" name="直線接點 42">
            <a:extLst>
              <a:ext uri="{FF2B5EF4-FFF2-40B4-BE49-F238E27FC236}">
                <a16:creationId xmlns:a16="http://schemas.microsoft.com/office/drawing/2014/main" id="{49BBDA6D-2036-4B83-B756-6C5126575624}"/>
              </a:ext>
            </a:extLst>
          </p:cNvPr>
          <p:cNvCxnSpPr/>
          <p:nvPr/>
        </p:nvCxnSpPr>
        <p:spPr>
          <a:xfrm>
            <a:off x="5660771" y="3939718"/>
            <a:ext cx="140676" cy="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45" name="直線接點 44">
            <a:extLst>
              <a:ext uri="{FF2B5EF4-FFF2-40B4-BE49-F238E27FC236}">
                <a16:creationId xmlns:a16="http://schemas.microsoft.com/office/drawing/2014/main" id="{5F0B7AB3-0946-4E57-82E5-FD5CE3E5CB53}"/>
              </a:ext>
            </a:extLst>
          </p:cNvPr>
          <p:cNvCxnSpPr>
            <a:cxnSpLocks/>
          </p:cNvCxnSpPr>
          <p:nvPr/>
        </p:nvCxnSpPr>
        <p:spPr>
          <a:xfrm>
            <a:off x="5812752" y="3577978"/>
            <a:ext cx="179676" cy="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46" name="直線接點 45">
            <a:extLst>
              <a:ext uri="{FF2B5EF4-FFF2-40B4-BE49-F238E27FC236}">
                <a16:creationId xmlns:a16="http://schemas.microsoft.com/office/drawing/2014/main" id="{8E5DC717-C118-4D37-A435-7321941D490B}"/>
              </a:ext>
            </a:extLst>
          </p:cNvPr>
          <p:cNvCxnSpPr>
            <a:cxnSpLocks/>
          </p:cNvCxnSpPr>
          <p:nvPr/>
        </p:nvCxnSpPr>
        <p:spPr>
          <a:xfrm>
            <a:off x="5813798" y="4328252"/>
            <a:ext cx="178630" cy="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48" name="直線接點 47">
            <a:extLst>
              <a:ext uri="{FF2B5EF4-FFF2-40B4-BE49-F238E27FC236}">
                <a16:creationId xmlns:a16="http://schemas.microsoft.com/office/drawing/2014/main" id="{E56D3D6C-7938-4824-91CC-AEFC327FA01A}"/>
              </a:ext>
            </a:extLst>
          </p:cNvPr>
          <p:cNvCxnSpPr/>
          <p:nvPr/>
        </p:nvCxnSpPr>
        <p:spPr>
          <a:xfrm>
            <a:off x="5826567" y="3577978"/>
            <a:ext cx="0" cy="743578"/>
          </a:xfrm>
          <a:prstGeom prst="line">
            <a:avLst/>
          </a:prstGeom>
          <a:ln w="28575"/>
        </p:spPr>
        <p:style>
          <a:lnRef idx="1">
            <a:schemeClr val="accent6"/>
          </a:lnRef>
          <a:fillRef idx="0">
            <a:schemeClr val="accent6"/>
          </a:fillRef>
          <a:effectRef idx="0">
            <a:schemeClr val="accent6"/>
          </a:effectRef>
          <a:fontRef idx="minor">
            <a:schemeClr val="tx1"/>
          </a:fontRef>
        </p:style>
      </p:cxnSp>
      <p:sp>
        <p:nvSpPr>
          <p:cNvPr id="50" name="文字方塊 49">
            <a:extLst>
              <a:ext uri="{FF2B5EF4-FFF2-40B4-BE49-F238E27FC236}">
                <a16:creationId xmlns:a16="http://schemas.microsoft.com/office/drawing/2014/main" id="{CA8E8789-B520-4EFF-974C-7D79E088BA7E}"/>
              </a:ext>
            </a:extLst>
          </p:cNvPr>
          <p:cNvSpPr txBox="1"/>
          <p:nvPr/>
        </p:nvSpPr>
        <p:spPr>
          <a:xfrm>
            <a:off x="1949472" y="1720893"/>
            <a:ext cx="2059907" cy="307777"/>
          </a:xfrm>
          <a:prstGeom prst="rect">
            <a:avLst/>
          </a:prstGeom>
          <a:noFill/>
        </p:spPr>
        <p:txBody>
          <a:bodyPr wrap="square" rtlCol="0">
            <a:spAutoFit/>
          </a:bodyPr>
          <a:lstStyle/>
          <a:p>
            <a:r>
              <a:rPr lang="zh-TW" altLang="en-US" b="1" dirty="0">
                <a:solidFill>
                  <a:schemeClr val="accent6"/>
                </a:solidFill>
                <a:latin typeface="微軟正黑體" panose="020B0604030504040204" pitchFamily="34" charset="-120"/>
                <a:ea typeface="微軟正黑體" panose="020B0604030504040204" pitchFamily="34" charset="-120"/>
              </a:rPr>
              <a:t>以實現</a:t>
            </a:r>
            <a:r>
              <a:rPr lang="en-US" altLang="zh-TW" b="1" dirty="0">
                <a:solidFill>
                  <a:schemeClr val="accent6"/>
                </a:solidFill>
                <a:latin typeface="微軟正黑體" panose="020B0604030504040204" pitchFamily="34" charset="-120"/>
                <a:ea typeface="微軟正黑體" panose="020B0604030504040204" pitchFamily="34" charset="-120"/>
              </a:rPr>
              <a:t>AR</a:t>
            </a:r>
            <a:r>
              <a:rPr lang="zh-TW" altLang="en-US" b="1" dirty="0">
                <a:solidFill>
                  <a:schemeClr val="accent6"/>
                </a:solidFill>
                <a:latin typeface="微軟正黑體" panose="020B0604030504040204" pitchFamily="34" charset="-120"/>
                <a:ea typeface="微軟正黑體" panose="020B0604030504040204" pitchFamily="34" charset="-120"/>
              </a:rPr>
              <a:t>的方法區分</a:t>
            </a:r>
          </a:p>
        </p:txBody>
      </p:sp>
      <p:sp>
        <p:nvSpPr>
          <p:cNvPr id="51" name="文字方塊 50">
            <a:extLst>
              <a:ext uri="{FF2B5EF4-FFF2-40B4-BE49-F238E27FC236}">
                <a16:creationId xmlns:a16="http://schemas.microsoft.com/office/drawing/2014/main" id="{ED4C3729-D6CF-4C41-B3A3-61DE340BD625}"/>
              </a:ext>
            </a:extLst>
          </p:cNvPr>
          <p:cNvSpPr txBox="1"/>
          <p:nvPr/>
        </p:nvSpPr>
        <p:spPr>
          <a:xfrm>
            <a:off x="1923208" y="3295287"/>
            <a:ext cx="1518437" cy="307777"/>
          </a:xfrm>
          <a:prstGeom prst="rect">
            <a:avLst/>
          </a:prstGeom>
          <a:noFill/>
        </p:spPr>
        <p:txBody>
          <a:bodyPr wrap="square" rtlCol="0">
            <a:spAutoFit/>
          </a:bodyPr>
          <a:lstStyle/>
          <a:p>
            <a:r>
              <a:rPr lang="zh-TW" altLang="en-US" b="1" dirty="0">
                <a:solidFill>
                  <a:schemeClr val="accent6"/>
                </a:solidFill>
                <a:latin typeface="微軟正黑體" panose="020B0604030504040204" pitchFamily="34" charset="-120"/>
                <a:ea typeface="微軟正黑體" panose="020B0604030504040204" pitchFamily="34" charset="-120"/>
              </a:rPr>
              <a:t>以呈現方式區分</a:t>
            </a:r>
          </a:p>
        </p:txBody>
      </p:sp>
      <p:sp>
        <p:nvSpPr>
          <p:cNvPr id="52" name="文字方塊 51">
            <a:extLst>
              <a:ext uri="{FF2B5EF4-FFF2-40B4-BE49-F238E27FC236}">
                <a16:creationId xmlns:a16="http://schemas.microsoft.com/office/drawing/2014/main" id="{1574860F-50E2-4987-AFD9-7032221D4528}"/>
              </a:ext>
            </a:extLst>
          </p:cNvPr>
          <p:cNvSpPr txBox="1"/>
          <p:nvPr/>
        </p:nvSpPr>
        <p:spPr>
          <a:xfrm>
            <a:off x="4185690" y="1211213"/>
            <a:ext cx="1572568" cy="523220"/>
          </a:xfrm>
          <a:prstGeom prst="rect">
            <a:avLst/>
          </a:prstGeom>
          <a:noFill/>
        </p:spPr>
        <p:txBody>
          <a:bodyPr wrap="square" rtlCol="0">
            <a:spAutoFit/>
          </a:bodyPr>
          <a:lstStyle/>
          <a:p>
            <a:r>
              <a:rPr lang="zh-TW" altLang="en-US" dirty="0">
                <a:solidFill>
                  <a:schemeClr val="accent6"/>
                </a:solidFill>
                <a:latin typeface="微軟正黑體" panose="020B0604030504040204" pitchFamily="34" charset="-120"/>
                <a:ea typeface="微軟正黑體" panose="020B0604030504040204" pitchFamily="34" charset="-120"/>
              </a:rPr>
              <a:t>基於電腦視覺的</a:t>
            </a:r>
            <a:endParaRPr lang="en-US" altLang="zh-TW" dirty="0">
              <a:solidFill>
                <a:schemeClr val="accent6"/>
              </a:solidFill>
              <a:latin typeface="微軟正黑體" panose="020B0604030504040204" pitchFamily="34" charset="-120"/>
              <a:ea typeface="微軟正黑體" panose="020B0604030504040204" pitchFamily="34" charset="-120"/>
            </a:endParaRPr>
          </a:p>
          <a:p>
            <a:r>
              <a:rPr lang="en-US" altLang="zh-TW" dirty="0">
                <a:solidFill>
                  <a:schemeClr val="accent6"/>
                </a:solidFill>
                <a:latin typeface="微軟正黑體" panose="020B0604030504040204" pitchFamily="34" charset="-120"/>
                <a:ea typeface="微軟正黑體" panose="020B0604030504040204" pitchFamily="34" charset="-120"/>
              </a:rPr>
              <a:t>Vision base AR</a:t>
            </a:r>
            <a:endParaRPr lang="zh-TW" altLang="en-US" dirty="0">
              <a:solidFill>
                <a:schemeClr val="accent6"/>
              </a:solidFill>
              <a:latin typeface="微軟正黑體" panose="020B0604030504040204" pitchFamily="34" charset="-120"/>
              <a:ea typeface="微軟正黑體" panose="020B0604030504040204" pitchFamily="34" charset="-120"/>
            </a:endParaRPr>
          </a:p>
        </p:txBody>
      </p:sp>
      <p:sp>
        <p:nvSpPr>
          <p:cNvPr id="53" name="文字方塊 52">
            <a:extLst>
              <a:ext uri="{FF2B5EF4-FFF2-40B4-BE49-F238E27FC236}">
                <a16:creationId xmlns:a16="http://schemas.microsoft.com/office/drawing/2014/main" id="{1D7C3CEF-D4B4-47BF-B09E-A30EFE3A1B28}"/>
              </a:ext>
            </a:extLst>
          </p:cNvPr>
          <p:cNvSpPr txBox="1"/>
          <p:nvPr/>
        </p:nvSpPr>
        <p:spPr>
          <a:xfrm>
            <a:off x="4176127" y="2019107"/>
            <a:ext cx="1853920" cy="523220"/>
          </a:xfrm>
          <a:prstGeom prst="rect">
            <a:avLst/>
          </a:prstGeom>
          <a:noFill/>
        </p:spPr>
        <p:txBody>
          <a:bodyPr wrap="square" rtlCol="0">
            <a:spAutoFit/>
          </a:bodyPr>
          <a:lstStyle/>
          <a:p>
            <a:r>
              <a:rPr lang="zh-TW" altLang="en-US" dirty="0">
                <a:solidFill>
                  <a:schemeClr val="accent6"/>
                </a:solidFill>
                <a:latin typeface="微軟正黑體" panose="020B0604030504040204" pitchFamily="34" charset="-120"/>
                <a:ea typeface="微軟正黑體" panose="020B0604030504040204" pitchFamily="34" charset="-120"/>
              </a:rPr>
              <a:t>基於地理位置資訊的</a:t>
            </a:r>
            <a:endParaRPr lang="en-US" altLang="zh-TW" dirty="0">
              <a:solidFill>
                <a:schemeClr val="accent6"/>
              </a:solidFill>
              <a:latin typeface="微軟正黑體" panose="020B0604030504040204" pitchFamily="34" charset="-120"/>
              <a:ea typeface="微軟正黑體" panose="020B0604030504040204" pitchFamily="34" charset="-120"/>
            </a:endParaRPr>
          </a:p>
          <a:p>
            <a:r>
              <a:rPr lang="en-US" altLang="zh-TW" dirty="0">
                <a:solidFill>
                  <a:schemeClr val="accent6"/>
                </a:solidFill>
                <a:latin typeface="微軟正黑體" panose="020B0604030504040204" pitchFamily="34" charset="-120"/>
                <a:ea typeface="微軟正黑體" panose="020B0604030504040204" pitchFamily="34" charset="-120"/>
              </a:rPr>
              <a:t>LBS based AR</a:t>
            </a:r>
            <a:endParaRPr lang="zh-TW" altLang="en-US" dirty="0">
              <a:solidFill>
                <a:schemeClr val="accent6"/>
              </a:solidFill>
              <a:latin typeface="微軟正黑體" panose="020B0604030504040204" pitchFamily="34" charset="-120"/>
              <a:ea typeface="微軟正黑體" panose="020B0604030504040204" pitchFamily="34" charset="-120"/>
            </a:endParaRPr>
          </a:p>
        </p:txBody>
      </p:sp>
      <p:sp>
        <p:nvSpPr>
          <p:cNvPr id="54" name="文字方塊 53">
            <a:extLst>
              <a:ext uri="{FF2B5EF4-FFF2-40B4-BE49-F238E27FC236}">
                <a16:creationId xmlns:a16="http://schemas.microsoft.com/office/drawing/2014/main" id="{B7C0BA8E-A2D3-4EDE-934D-9B82B6E4D8B4}"/>
              </a:ext>
            </a:extLst>
          </p:cNvPr>
          <p:cNvSpPr txBox="1"/>
          <p:nvPr/>
        </p:nvSpPr>
        <p:spPr>
          <a:xfrm>
            <a:off x="6396274" y="1003647"/>
            <a:ext cx="1572568" cy="307777"/>
          </a:xfrm>
          <a:prstGeom prst="rect">
            <a:avLst/>
          </a:prstGeom>
          <a:noFill/>
        </p:spPr>
        <p:txBody>
          <a:bodyPr wrap="square" rtlCol="0">
            <a:spAutoFit/>
          </a:bodyPr>
          <a:lstStyle/>
          <a:p>
            <a:r>
              <a:rPr lang="en-US" altLang="zh-TW" dirty="0">
                <a:solidFill>
                  <a:schemeClr val="accent6"/>
                </a:solidFill>
                <a:latin typeface="微軟正黑體" panose="020B0604030504040204" pitchFamily="34" charset="-120"/>
                <a:ea typeface="微軟正黑體" panose="020B0604030504040204" pitchFamily="34" charset="-120"/>
              </a:rPr>
              <a:t>Marker base AR</a:t>
            </a:r>
            <a:endParaRPr lang="zh-TW" altLang="en-US" dirty="0">
              <a:solidFill>
                <a:schemeClr val="accent6"/>
              </a:solidFill>
              <a:latin typeface="微軟正黑體" panose="020B0604030504040204" pitchFamily="34" charset="-120"/>
              <a:ea typeface="微軟正黑體" panose="020B0604030504040204" pitchFamily="34" charset="-120"/>
            </a:endParaRPr>
          </a:p>
        </p:txBody>
      </p:sp>
      <p:sp>
        <p:nvSpPr>
          <p:cNvPr id="55" name="文字方塊 54">
            <a:extLst>
              <a:ext uri="{FF2B5EF4-FFF2-40B4-BE49-F238E27FC236}">
                <a16:creationId xmlns:a16="http://schemas.microsoft.com/office/drawing/2014/main" id="{873C4CD6-67F9-4352-B0B3-7C7E761C688C}"/>
              </a:ext>
            </a:extLst>
          </p:cNvPr>
          <p:cNvSpPr txBox="1"/>
          <p:nvPr/>
        </p:nvSpPr>
        <p:spPr>
          <a:xfrm>
            <a:off x="6396274" y="1540023"/>
            <a:ext cx="1622808" cy="307777"/>
          </a:xfrm>
          <a:prstGeom prst="rect">
            <a:avLst/>
          </a:prstGeom>
          <a:noFill/>
        </p:spPr>
        <p:txBody>
          <a:bodyPr wrap="square" rtlCol="0">
            <a:spAutoFit/>
          </a:bodyPr>
          <a:lstStyle/>
          <a:p>
            <a:r>
              <a:rPr lang="en-US" altLang="zh-TW" dirty="0">
                <a:solidFill>
                  <a:schemeClr val="accent6"/>
                </a:solidFill>
                <a:latin typeface="微軟正黑體" panose="020B0604030504040204" pitchFamily="34" charset="-120"/>
                <a:ea typeface="微軟正黑體" panose="020B0604030504040204" pitchFamily="34" charset="-120"/>
              </a:rPr>
              <a:t>Marker less AR</a:t>
            </a:r>
            <a:endParaRPr lang="zh-TW" altLang="en-US" dirty="0">
              <a:solidFill>
                <a:schemeClr val="accent6"/>
              </a:solidFill>
              <a:latin typeface="微軟正黑體" panose="020B0604030504040204" pitchFamily="34" charset="-120"/>
              <a:ea typeface="微軟正黑體" panose="020B0604030504040204" pitchFamily="34" charset="-120"/>
            </a:endParaRPr>
          </a:p>
        </p:txBody>
      </p:sp>
      <p:sp>
        <p:nvSpPr>
          <p:cNvPr id="56" name="文字方塊 55">
            <a:extLst>
              <a:ext uri="{FF2B5EF4-FFF2-40B4-BE49-F238E27FC236}">
                <a16:creationId xmlns:a16="http://schemas.microsoft.com/office/drawing/2014/main" id="{4D6A5FBD-2F7E-44E6-9778-789BFED5FBB6}"/>
              </a:ext>
            </a:extLst>
          </p:cNvPr>
          <p:cNvSpPr txBox="1"/>
          <p:nvPr/>
        </p:nvSpPr>
        <p:spPr>
          <a:xfrm>
            <a:off x="3878223" y="2779541"/>
            <a:ext cx="1609710" cy="307777"/>
          </a:xfrm>
          <a:prstGeom prst="rect">
            <a:avLst/>
          </a:prstGeom>
          <a:noFill/>
        </p:spPr>
        <p:txBody>
          <a:bodyPr wrap="square" rtlCol="0">
            <a:spAutoFit/>
          </a:bodyPr>
          <a:lstStyle/>
          <a:p>
            <a:r>
              <a:rPr lang="zh-TW" altLang="en-US" dirty="0">
                <a:solidFill>
                  <a:schemeClr val="accent6"/>
                </a:solidFill>
                <a:latin typeface="微軟正黑體" panose="020B0604030504040204" pitchFamily="34" charset="-120"/>
                <a:ea typeface="微軟正黑體" panose="020B0604030504040204" pitchFamily="34" charset="-120"/>
              </a:rPr>
              <a:t>以電腦顯示器呈現</a:t>
            </a:r>
          </a:p>
        </p:txBody>
      </p:sp>
      <p:sp>
        <p:nvSpPr>
          <p:cNvPr id="57" name="文字方塊 56">
            <a:extLst>
              <a:ext uri="{FF2B5EF4-FFF2-40B4-BE49-F238E27FC236}">
                <a16:creationId xmlns:a16="http://schemas.microsoft.com/office/drawing/2014/main" id="{745074EA-33CD-414D-920E-307474785F14}"/>
              </a:ext>
            </a:extLst>
          </p:cNvPr>
          <p:cNvSpPr txBox="1"/>
          <p:nvPr/>
        </p:nvSpPr>
        <p:spPr>
          <a:xfrm>
            <a:off x="3878223" y="3789471"/>
            <a:ext cx="1668027" cy="307777"/>
          </a:xfrm>
          <a:prstGeom prst="rect">
            <a:avLst/>
          </a:prstGeom>
          <a:noFill/>
        </p:spPr>
        <p:txBody>
          <a:bodyPr wrap="square" rtlCol="0">
            <a:spAutoFit/>
          </a:bodyPr>
          <a:lstStyle/>
          <a:p>
            <a:r>
              <a:rPr lang="zh-TW" altLang="en-US" dirty="0">
                <a:solidFill>
                  <a:schemeClr val="accent6"/>
                </a:solidFill>
                <a:latin typeface="微軟正黑體" panose="020B0604030504040204" pitchFamily="34" charset="-120"/>
                <a:ea typeface="微軟正黑體" panose="020B0604030504040204" pitchFamily="34" charset="-120"/>
              </a:rPr>
              <a:t>以頭盔顯示器呈現</a:t>
            </a:r>
          </a:p>
        </p:txBody>
      </p:sp>
      <p:sp>
        <p:nvSpPr>
          <p:cNvPr id="58" name="文字方塊 57">
            <a:extLst>
              <a:ext uri="{FF2B5EF4-FFF2-40B4-BE49-F238E27FC236}">
                <a16:creationId xmlns:a16="http://schemas.microsoft.com/office/drawing/2014/main" id="{61158634-0862-44C6-9E1A-DA9E4553412F}"/>
              </a:ext>
            </a:extLst>
          </p:cNvPr>
          <p:cNvSpPr txBox="1"/>
          <p:nvPr/>
        </p:nvSpPr>
        <p:spPr>
          <a:xfrm>
            <a:off x="6025084" y="2765339"/>
            <a:ext cx="1552471" cy="307777"/>
          </a:xfrm>
          <a:prstGeom prst="rect">
            <a:avLst/>
          </a:prstGeom>
          <a:noFill/>
        </p:spPr>
        <p:txBody>
          <a:bodyPr wrap="square" rtlCol="0">
            <a:spAutoFit/>
          </a:bodyPr>
          <a:lstStyle/>
          <a:p>
            <a:r>
              <a:rPr lang="en-US" altLang="zh-TW" dirty="0">
                <a:solidFill>
                  <a:schemeClr val="accent6"/>
                </a:solidFill>
                <a:latin typeface="微軟正黑體" panose="020B0604030504040204" pitchFamily="34" charset="-120"/>
                <a:ea typeface="微軟正黑體" panose="020B0604030504040204" pitchFamily="34" charset="-120"/>
              </a:rPr>
              <a:t>Monitor-base</a:t>
            </a:r>
            <a:endParaRPr lang="zh-TW" altLang="en-US" dirty="0">
              <a:solidFill>
                <a:schemeClr val="accent6"/>
              </a:solidFill>
              <a:latin typeface="微軟正黑體" panose="020B0604030504040204" pitchFamily="34" charset="-120"/>
              <a:ea typeface="微軟正黑體" panose="020B0604030504040204" pitchFamily="34" charset="-120"/>
            </a:endParaRPr>
          </a:p>
        </p:txBody>
      </p:sp>
      <p:sp>
        <p:nvSpPr>
          <p:cNvPr id="60" name="文字方塊 59">
            <a:extLst>
              <a:ext uri="{FF2B5EF4-FFF2-40B4-BE49-F238E27FC236}">
                <a16:creationId xmlns:a16="http://schemas.microsoft.com/office/drawing/2014/main" id="{267A0869-689D-4068-806E-29810FC5B199}"/>
              </a:ext>
            </a:extLst>
          </p:cNvPr>
          <p:cNvSpPr txBox="1"/>
          <p:nvPr/>
        </p:nvSpPr>
        <p:spPr>
          <a:xfrm>
            <a:off x="6030046" y="4083151"/>
            <a:ext cx="2759365" cy="523220"/>
          </a:xfrm>
          <a:prstGeom prst="rect">
            <a:avLst/>
          </a:prstGeom>
          <a:noFill/>
        </p:spPr>
        <p:txBody>
          <a:bodyPr wrap="square" rtlCol="0">
            <a:spAutoFit/>
          </a:bodyPr>
          <a:lstStyle/>
          <a:p>
            <a:r>
              <a:rPr lang="zh-TW" altLang="en-US" dirty="0">
                <a:solidFill>
                  <a:schemeClr val="accent6"/>
                </a:solidFill>
                <a:latin typeface="微軟正黑體" panose="020B0604030504040204" pitchFamily="34" charset="-120"/>
                <a:ea typeface="微軟正黑體" panose="020B0604030504040204" pitchFamily="34" charset="-120"/>
              </a:rPr>
              <a:t>基於光學原理的穿透視 </a:t>
            </a:r>
            <a:r>
              <a:rPr lang="en-US" altLang="zh-TW" dirty="0">
                <a:solidFill>
                  <a:schemeClr val="accent6"/>
                </a:solidFill>
                <a:latin typeface="微軟正黑體" panose="020B0604030504040204" pitchFamily="34" charset="-120"/>
                <a:ea typeface="微軟正黑體" panose="020B0604030504040204" pitchFamily="34" charset="-120"/>
              </a:rPr>
              <a:t>HMD</a:t>
            </a:r>
            <a:r>
              <a:rPr lang="zh-TW" altLang="en-US" dirty="0">
                <a:solidFill>
                  <a:schemeClr val="accent6"/>
                </a:solidFill>
                <a:latin typeface="微軟正黑體" panose="020B0604030504040204" pitchFamily="34" charset="-120"/>
                <a:ea typeface="微軟正黑體" panose="020B0604030504040204" pitchFamily="34" charset="-120"/>
              </a:rPr>
              <a:t> </a:t>
            </a:r>
            <a:endParaRPr lang="en-US" altLang="zh-TW" dirty="0">
              <a:solidFill>
                <a:schemeClr val="accent6"/>
              </a:solidFill>
              <a:latin typeface="微軟正黑體" panose="020B0604030504040204" pitchFamily="34" charset="-120"/>
              <a:ea typeface="微軟正黑體" panose="020B0604030504040204" pitchFamily="34" charset="-120"/>
            </a:endParaRPr>
          </a:p>
          <a:p>
            <a:r>
              <a:rPr lang="en-US" altLang="zh-TW" dirty="0">
                <a:solidFill>
                  <a:schemeClr val="accent6"/>
                </a:solidFill>
                <a:latin typeface="微軟正黑體" panose="020B0604030504040204" pitchFamily="34" charset="-120"/>
                <a:ea typeface="微軟正黑體" panose="020B0604030504040204" pitchFamily="34" charset="-120"/>
              </a:rPr>
              <a:t>Optical see-through HMD</a:t>
            </a:r>
            <a:r>
              <a:rPr lang="zh-TW" altLang="en-US" dirty="0">
                <a:solidFill>
                  <a:schemeClr val="accent6"/>
                </a:solidFill>
                <a:latin typeface="微軟正黑體" panose="020B0604030504040204" pitchFamily="34" charset="-120"/>
                <a:ea typeface="微軟正黑體" panose="020B0604030504040204" pitchFamily="34" charset="-120"/>
              </a:rPr>
              <a:t> </a:t>
            </a:r>
          </a:p>
        </p:txBody>
      </p:sp>
      <p:cxnSp>
        <p:nvCxnSpPr>
          <p:cNvPr id="78" name="直線接點 77">
            <a:extLst>
              <a:ext uri="{FF2B5EF4-FFF2-40B4-BE49-F238E27FC236}">
                <a16:creationId xmlns:a16="http://schemas.microsoft.com/office/drawing/2014/main" id="{142FB3DC-A8A8-467E-8259-CBC48DE259B3}"/>
              </a:ext>
            </a:extLst>
          </p:cNvPr>
          <p:cNvCxnSpPr>
            <a:cxnSpLocks/>
          </p:cNvCxnSpPr>
          <p:nvPr/>
        </p:nvCxnSpPr>
        <p:spPr>
          <a:xfrm>
            <a:off x="1332287" y="2654781"/>
            <a:ext cx="184639" cy="0"/>
          </a:xfrm>
          <a:prstGeom prst="line">
            <a:avLst/>
          </a:prstGeom>
          <a:ln w="28575"/>
        </p:spPr>
        <p:style>
          <a:lnRef idx="1">
            <a:schemeClr val="accent6"/>
          </a:lnRef>
          <a:fillRef idx="0">
            <a:schemeClr val="accent6"/>
          </a:fillRef>
          <a:effectRef idx="0">
            <a:schemeClr val="accent6"/>
          </a:effectRef>
          <a:fontRef idx="minor">
            <a:schemeClr val="tx1"/>
          </a:fontRef>
        </p:style>
      </p:cxnSp>
      <p:sp>
        <p:nvSpPr>
          <p:cNvPr id="42" name="Google Shape;379;p52">
            <a:extLst>
              <a:ext uri="{FF2B5EF4-FFF2-40B4-BE49-F238E27FC236}">
                <a16:creationId xmlns:a16="http://schemas.microsoft.com/office/drawing/2014/main" id="{839449BD-D838-4CB6-A458-4564ED1BE942}"/>
              </a:ext>
            </a:extLst>
          </p:cNvPr>
          <p:cNvSpPr txBox="1">
            <a:spLocks/>
          </p:cNvSpPr>
          <p:nvPr/>
        </p:nvSpPr>
        <p:spPr>
          <a:xfrm>
            <a:off x="3088046" y="273732"/>
            <a:ext cx="2967908" cy="527700"/>
          </a:xfrm>
          <a:prstGeom prst="rect">
            <a:avLst/>
          </a:prstGeom>
          <a:noFill/>
          <a:ln>
            <a:solidFill>
              <a:schemeClr val="accent3"/>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Orbitron"/>
              <a:buNone/>
              <a:defRPr sz="3000" b="0" i="0" u="none" strike="noStrike" cap="none">
                <a:solidFill>
                  <a:schemeClr val="dk2"/>
                </a:solidFill>
                <a:latin typeface="Orbitron Black"/>
                <a:ea typeface="Orbitron Black"/>
                <a:cs typeface="Orbitron Black"/>
                <a:sym typeface="Orbitron Black"/>
              </a:defRPr>
            </a:lvl1pPr>
            <a:lvl2pPr marR="0" lvl="1"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2pPr>
            <a:lvl3pPr marR="0" lvl="2"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3pPr>
            <a:lvl4pPr marR="0" lvl="3"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4pPr>
            <a:lvl5pPr marR="0" lvl="4"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5pPr>
            <a:lvl6pPr marR="0" lvl="5"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6pPr>
            <a:lvl7pPr marR="0" lvl="6"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7pPr>
            <a:lvl8pPr marR="0" lvl="7"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8pPr>
            <a:lvl9pPr marR="0" lvl="8"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9pPr>
          </a:lstStyle>
          <a:p>
            <a:pPr algn="ctr"/>
            <a:r>
              <a:rPr lang="en-US" altLang="zh-TW" sz="2400" b="1" dirty="0">
                <a:solidFill>
                  <a:schemeClr val="accent3"/>
                </a:solidFill>
                <a:latin typeface="微軟正黑體" panose="020B0604030504040204" pitchFamily="34" charset="-120"/>
                <a:ea typeface="微軟正黑體" panose="020B0604030504040204" pitchFamily="34" charset="-120"/>
              </a:rPr>
              <a:t>AR</a:t>
            </a:r>
            <a:r>
              <a:rPr lang="zh-TW" altLang="en-US" sz="2400" b="1" dirty="0">
                <a:solidFill>
                  <a:schemeClr val="accent3"/>
                </a:solidFill>
                <a:latin typeface="微軟正黑體" panose="020B0604030504040204" pitchFamily="34" charset="-120"/>
                <a:ea typeface="微軟正黑體" panose="020B0604030504040204" pitchFamily="34" charset="-120"/>
              </a:rPr>
              <a:t>視覺原理</a:t>
            </a:r>
          </a:p>
        </p:txBody>
      </p:sp>
    </p:spTree>
    <p:extLst>
      <p:ext uri="{BB962C8B-B14F-4D97-AF65-F5344CB8AC3E}">
        <p14:creationId xmlns:p14="http://schemas.microsoft.com/office/powerpoint/2010/main" val="2010924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61" name="Google Shape;379;p52">
            <a:extLst>
              <a:ext uri="{FF2B5EF4-FFF2-40B4-BE49-F238E27FC236}">
                <a16:creationId xmlns:a16="http://schemas.microsoft.com/office/drawing/2014/main" id="{7E3C330C-E66E-400A-A1DE-12D3D4937996}"/>
              </a:ext>
            </a:extLst>
          </p:cNvPr>
          <p:cNvSpPr txBox="1">
            <a:spLocks/>
          </p:cNvSpPr>
          <p:nvPr/>
        </p:nvSpPr>
        <p:spPr>
          <a:xfrm>
            <a:off x="2728534" y="263684"/>
            <a:ext cx="3686933" cy="527700"/>
          </a:xfrm>
          <a:prstGeom prst="rect">
            <a:avLst/>
          </a:prstGeom>
          <a:noFill/>
          <a:ln>
            <a:solidFill>
              <a:srgbClr val="EFC47D"/>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Orbitron"/>
              <a:buNone/>
              <a:defRPr sz="3000" b="0" i="0" u="none" strike="noStrike" cap="none">
                <a:solidFill>
                  <a:schemeClr val="dk2"/>
                </a:solidFill>
                <a:latin typeface="Orbitron Black"/>
                <a:ea typeface="Orbitron Black"/>
                <a:cs typeface="Orbitron Black"/>
                <a:sym typeface="Orbitron Black"/>
              </a:defRPr>
            </a:lvl1pPr>
            <a:lvl2pPr marR="0" lvl="1"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2pPr>
            <a:lvl3pPr marR="0" lvl="2"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3pPr>
            <a:lvl4pPr marR="0" lvl="3"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4pPr>
            <a:lvl5pPr marR="0" lvl="4"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5pPr>
            <a:lvl6pPr marR="0" lvl="5"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6pPr>
            <a:lvl7pPr marR="0" lvl="6"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7pPr>
            <a:lvl8pPr marR="0" lvl="7"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8pPr>
            <a:lvl9pPr marR="0" lvl="8"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9pPr>
          </a:lstStyle>
          <a:p>
            <a:pPr algn="ctr"/>
            <a:r>
              <a:rPr lang="zh-TW" altLang="en-US" sz="2400" b="1" dirty="0">
                <a:solidFill>
                  <a:schemeClr val="accent3"/>
                </a:solidFill>
                <a:latin typeface="微軟正黑體" panose="020B0604030504040204" pitchFamily="34" charset="-120"/>
                <a:ea typeface="微軟正黑體" panose="020B0604030504040204" pitchFamily="34" charset="-120"/>
              </a:rPr>
              <a:t>以實現</a:t>
            </a:r>
            <a:r>
              <a:rPr lang="en-US" altLang="zh-TW" sz="2400" b="1" dirty="0">
                <a:solidFill>
                  <a:schemeClr val="accent3"/>
                </a:solidFill>
                <a:latin typeface="微軟正黑體" panose="020B0604030504040204" pitchFamily="34" charset="-120"/>
                <a:ea typeface="微軟正黑體" panose="020B0604030504040204" pitchFamily="34" charset="-120"/>
              </a:rPr>
              <a:t>AR</a:t>
            </a:r>
            <a:r>
              <a:rPr lang="zh-TW" altLang="en-US" sz="2400" b="1" dirty="0">
                <a:solidFill>
                  <a:schemeClr val="accent3"/>
                </a:solidFill>
                <a:latin typeface="微軟正黑體" panose="020B0604030504040204" pitchFamily="34" charset="-120"/>
                <a:ea typeface="微軟正黑體" panose="020B0604030504040204" pitchFamily="34" charset="-120"/>
              </a:rPr>
              <a:t>的方法區分</a:t>
            </a:r>
          </a:p>
        </p:txBody>
      </p:sp>
      <p:grpSp>
        <p:nvGrpSpPr>
          <p:cNvPr id="28" name="群組 27">
            <a:extLst>
              <a:ext uri="{FF2B5EF4-FFF2-40B4-BE49-F238E27FC236}">
                <a16:creationId xmlns:a16="http://schemas.microsoft.com/office/drawing/2014/main" id="{C3E1EB7B-6761-4B24-95F2-CEC456C0AA78}"/>
              </a:ext>
            </a:extLst>
          </p:cNvPr>
          <p:cNvGrpSpPr/>
          <p:nvPr/>
        </p:nvGrpSpPr>
        <p:grpSpPr>
          <a:xfrm>
            <a:off x="636537" y="2068464"/>
            <a:ext cx="4367456" cy="1496598"/>
            <a:chOff x="1018971" y="1152598"/>
            <a:chExt cx="4367456" cy="1496598"/>
          </a:xfrm>
        </p:grpSpPr>
        <p:sp>
          <p:nvSpPr>
            <p:cNvPr id="49" name="文字方塊 48">
              <a:extLst>
                <a:ext uri="{FF2B5EF4-FFF2-40B4-BE49-F238E27FC236}">
                  <a16:creationId xmlns:a16="http://schemas.microsoft.com/office/drawing/2014/main" id="{ADC698B7-DF4D-480D-8273-E09A7C51B144}"/>
                </a:ext>
              </a:extLst>
            </p:cNvPr>
            <p:cNvSpPr txBox="1"/>
            <p:nvPr/>
          </p:nvSpPr>
          <p:spPr>
            <a:xfrm>
              <a:off x="1018971" y="1152598"/>
              <a:ext cx="2099317" cy="767390"/>
            </a:xfrm>
            <a:prstGeom prst="rect">
              <a:avLst/>
            </a:prstGeom>
            <a:noFill/>
          </p:spPr>
          <p:txBody>
            <a:bodyPr wrap="square" rtlCol="0">
              <a:spAutoFit/>
            </a:bodyPr>
            <a:lstStyle/>
            <a:p>
              <a:pPr>
                <a:lnSpc>
                  <a:spcPts val="2800"/>
                </a:lnSpc>
              </a:pPr>
              <a:r>
                <a:rPr lang="en-US" altLang="zh-TW" sz="2800" b="1" baseline="-25000" dirty="0">
                  <a:solidFill>
                    <a:schemeClr val="accent5"/>
                  </a:solidFill>
                  <a:latin typeface="微軟正黑體" panose="020B0604030504040204" pitchFamily="34" charset="-120"/>
                  <a:ea typeface="微軟正黑體" panose="020B0604030504040204" pitchFamily="34" charset="-120"/>
                </a:rPr>
                <a:t>Vision based AR</a:t>
              </a:r>
              <a:endParaRPr lang="zh-TW" altLang="en-US" sz="2800" b="1" baseline="-25000" dirty="0">
                <a:solidFill>
                  <a:schemeClr val="accent6"/>
                </a:solidFill>
                <a:latin typeface="微軟正黑體" panose="020B0604030504040204" pitchFamily="34" charset="-120"/>
                <a:ea typeface="微軟正黑體" panose="020B0604030504040204" pitchFamily="34" charset="-120"/>
              </a:endParaRPr>
            </a:p>
            <a:p>
              <a:pPr>
                <a:lnSpc>
                  <a:spcPts val="2800"/>
                </a:lnSpc>
              </a:pPr>
              <a:endParaRPr lang="zh-TW" altLang="en-US" sz="2400" baseline="-25000" dirty="0">
                <a:solidFill>
                  <a:schemeClr val="accent6"/>
                </a:solidFill>
                <a:ea typeface="Microsoft YaHei" panose="020B0503020204020204" pitchFamily="34" charset="-122"/>
              </a:endParaRPr>
            </a:p>
          </p:txBody>
        </p:sp>
        <p:sp>
          <p:nvSpPr>
            <p:cNvPr id="63" name="文字方塊 62">
              <a:extLst>
                <a:ext uri="{FF2B5EF4-FFF2-40B4-BE49-F238E27FC236}">
                  <a16:creationId xmlns:a16="http://schemas.microsoft.com/office/drawing/2014/main" id="{8C962B80-F34A-4A6F-A469-6F06DA97E936}"/>
                </a:ext>
              </a:extLst>
            </p:cNvPr>
            <p:cNvSpPr txBox="1"/>
            <p:nvPr/>
          </p:nvSpPr>
          <p:spPr>
            <a:xfrm>
              <a:off x="1018971" y="1626993"/>
              <a:ext cx="4367456" cy="1022203"/>
            </a:xfrm>
            <a:prstGeom prst="rect">
              <a:avLst/>
            </a:prstGeom>
            <a:noFill/>
          </p:spPr>
          <p:txBody>
            <a:bodyPr wrap="square" rtlCol="0">
              <a:spAutoFit/>
            </a:bodyPr>
            <a:lstStyle/>
            <a:p>
              <a:pPr marL="342900" indent="-342900">
                <a:lnSpc>
                  <a:spcPct val="150000"/>
                </a:lnSpc>
                <a:buClr>
                  <a:schemeClr val="accent6"/>
                </a:buClr>
                <a:buSzPct val="80000"/>
                <a:buFont typeface="Wingdings" panose="05000000000000000000" pitchFamily="2" charset="2"/>
                <a:buChar char="u"/>
              </a:pPr>
              <a:r>
                <a:rPr lang="zh-TW" altLang="en-US" dirty="0">
                  <a:solidFill>
                    <a:schemeClr val="accent6"/>
                  </a:solidFill>
                  <a:latin typeface="微軟正黑體" panose="020B0604030504040204" pitchFamily="34" charset="-120"/>
                  <a:ea typeface="微軟正黑體" panose="020B0604030504040204" pitchFamily="34" charset="-120"/>
                </a:rPr>
                <a:t>利用電腦視覺技術</a:t>
              </a:r>
            </a:p>
            <a:p>
              <a:pPr marL="342900" indent="-342900">
                <a:lnSpc>
                  <a:spcPct val="150000"/>
                </a:lnSpc>
                <a:buClr>
                  <a:schemeClr val="accent6"/>
                </a:buClr>
                <a:buSzPct val="80000"/>
                <a:buFont typeface="Wingdings" panose="05000000000000000000" pitchFamily="2" charset="2"/>
                <a:buChar char="u"/>
              </a:pPr>
              <a:r>
                <a:rPr lang="zh-TW" altLang="en-US" dirty="0">
                  <a:solidFill>
                    <a:schemeClr val="accent6"/>
                  </a:solidFill>
                  <a:latin typeface="微軟正黑體" panose="020B0604030504040204" pitchFamily="34" charset="-120"/>
                  <a:ea typeface="微軟正黑體" panose="020B0604030504040204" pitchFamily="34" charset="-120"/>
                </a:rPr>
                <a:t>體驗者視角平面中的</a:t>
              </a:r>
              <a:r>
                <a:rPr lang="en-US" altLang="zh-TW" dirty="0">
                  <a:solidFill>
                    <a:schemeClr val="accent6"/>
                  </a:solidFill>
                  <a:latin typeface="微軟正黑體" panose="020B0604030504040204" pitchFamily="34" charset="-120"/>
                  <a:ea typeface="微軟正黑體" panose="020B0604030504040204" pitchFamily="34" charset="-120"/>
                </a:rPr>
                <a:t>“ </a:t>
              </a:r>
              <a:r>
                <a:rPr lang="zh-TW" altLang="en-US" dirty="0">
                  <a:solidFill>
                    <a:schemeClr val="accent6"/>
                  </a:solidFill>
                  <a:latin typeface="微軟正黑體" panose="020B0604030504040204" pitchFamily="34" charset="-120"/>
                  <a:ea typeface="微軟正黑體" panose="020B0604030504040204" pitchFamily="34" charset="-120"/>
                </a:rPr>
                <a:t>標記</a:t>
              </a:r>
              <a:r>
                <a:rPr lang="en-US" altLang="zh-TW" dirty="0">
                  <a:solidFill>
                    <a:schemeClr val="accent6"/>
                  </a:solidFill>
                  <a:latin typeface="微軟正黑體" panose="020B0604030504040204" pitchFamily="34" charset="-120"/>
                  <a:ea typeface="微軟正黑體" panose="020B0604030504040204" pitchFamily="34" charset="-120"/>
                </a:rPr>
                <a:t>“</a:t>
              </a:r>
            </a:p>
            <a:p>
              <a:pPr>
                <a:lnSpc>
                  <a:spcPct val="150000"/>
                </a:lnSpc>
                <a:buClr>
                  <a:schemeClr val="accent6"/>
                </a:buClr>
                <a:buSzPct val="80000"/>
              </a:pPr>
              <a:r>
                <a:rPr lang="en-US" altLang="zh-TW" dirty="0">
                  <a:solidFill>
                    <a:schemeClr val="accent6"/>
                  </a:solidFill>
                  <a:latin typeface="微軟正黑體" panose="020B0604030504040204" pitchFamily="34" charset="-120"/>
                  <a:ea typeface="微軟正黑體" panose="020B0604030504040204" pitchFamily="34" charset="-120"/>
                </a:rPr>
                <a:t>       </a:t>
              </a:r>
              <a:r>
                <a:rPr lang="zh-TW" altLang="en-US" dirty="0">
                  <a:solidFill>
                    <a:schemeClr val="accent6"/>
                  </a:solidFill>
                  <a:latin typeface="微軟正黑體" panose="020B0604030504040204" pitchFamily="34" charset="-120"/>
                  <a:ea typeface="微軟正黑體" panose="020B0604030504040204" pitchFamily="34" charset="-120"/>
                </a:rPr>
                <a:t>以</a:t>
              </a:r>
              <a:r>
                <a:rPr lang="en-US" altLang="zh-TW" dirty="0">
                  <a:solidFill>
                    <a:schemeClr val="accent6"/>
                  </a:solidFill>
                  <a:latin typeface="微軟正黑體" panose="020B0604030504040204" pitchFamily="34" charset="-120"/>
                  <a:ea typeface="微軟正黑體" panose="020B0604030504040204" pitchFamily="34" charset="-120"/>
                </a:rPr>
                <a:t>3D</a:t>
              </a:r>
              <a:r>
                <a:rPr lang="zh-TW" altLang="en-US" dirty="0">
                  <a:solidFill>
                    <a:schemeClr val="accent6"/>
                  </a:solidFill>
                  <a:latin typeface="微軟正黑體" panose="020B0604030504040204" pitchFamily="34" charset="-120"/>
                  <a:ea typeface="微軟正黑體" panose="020B0604030504040204" pitchFamily="34" charset="-120"/>
                </a:rPr>
                <a:t>虛擬圖像傳輸到手機螢幕</a:t>
              </a:r>
              <a:endParaRPr lang="en-US" altLang="zh-TW" dirty="0">
                <a:solidFill>
                  <a:schemeClr val="accent6"/>
                </a:solidFill>
                <a:latin typeface="微軟正黑體" panose="020B0604030504040204" pitchFamily="34" charset="-120"/>
                <a:ea typeface="微軟正黑體" panose="020B0604030504040204" pitchFamily="34" charset="-120"/>
              </a:endParaRPr>
            </a:p>
          </p:txBody>
        </p:sp>
      </p:grpSp>
      <p:grpSp>
        <p:nvGrpSpPr>
          <p:cNvPr id="9" name="群組 8">
            <a:extLst>
              <a:ext uri="{FF2B5EF4-FFF2-40B4-BE49-F238E27FC236}">
                <a16:creationId xmlns:a16="http://schemas.microsoft.com/office/drawing/2014/main" id="{797E31A4-93E3-4300-AFD4-54C0C3D190D6}"/>
              </a:ext>
            </a:extLst>
          </p:cNvPr>
          <p:cNvGrpSpPr/>
          <p:nvPr/>
        </p:nvGrpSpPr>
        <p:grpSpPr>
          <a:xfrm>
            <a:off x="3754443" y="1102194"/>
            <a:ext cx="5464991" cy="2939111"/>
            <a:chOff x="3292219" y="1171727"/>
            <a:chExt cx="5464991" cy="2939111"/>
          </a:xfrm>
        </p:grpSpPr>
        <p:grpSp>
          <p:nvGrpSpPr>
            <p:cNvPr id="19" name="群組 18">
              <a:extLst>
                <a:ext uri="{FF2B5EF4-FFF2-40B4-BE49-F238E27FC236}">
                  <a16:creationId xmlns:a16="http://schemas.microsoft.com/office/drawing/2014/main" id="{7A493824-0B76-45B4-A873-130463697D7D}"/>
                </a:ext>
              </a:extLst>
            </p:cNvPr>
            <p:cNvGrpSpPr/>
            <p:nvPr/>
          </p:nvGrpSpPr>
          <p:grpSpPr>
            <a:xfrm>
              <a:off x="4124376" y="1171727"/>
              <a:ext cx="4014788" cy="1173433"/>
              <a:chOff x="1018971" y="1152598"/>
              <a:chExt cx="4367456" cy="1173433"/>
            </a:xfrm>
          </p:grpSpPr>
          <p:sp>
            <p:nvSpPr>
              <p:cNvPr id="20" name="文字方塊 19">
                <a:extLst>
                  <a:ext uri="{FF2B5EF4-FFF2-40B4-BE49-F238E27FC236}">
                    <a16:creationId xmlns:a16="http://schemas.microsoft.com/office/drawing/2014/main" id="{13CB6A3C-3326-4B3B-855F-88416490D919}"/>
                  </a:ext>
                </a:extLst>
              </p:cNvPr>
              <p:cNvSpPr txBox="1"/>
              <p:nvPr/>
            </p:nvSpPr>
            <p:spPr>
              <a:xfrm>
                <a:off x="1018971" y="1152598"/>
                <a:ext cx="2417101" cy="416524"/>
              </a:xfrm>
              <a:prstGeom prst="rect">
                <a:avLst/>
              </a:prstGeom>
              <a:noFill/>
            </p:spPr>
            <p:txBody>
              <a:bodyPr wrap="square" rtlCol="0">
                <a:spAutoFit/>
              </a:bodyPr>
              <a:lstStyle/>
              <a:p>
                <a:pPr>
                  <a:lnSpc>
                    <a:spcPts val="2800"/>
                  </a:lnSpc>
                </a:pPr>
                <a:r>
                  <a:rPr lang="en-US" altLang="zh-TW" sz="2800" b="1" baseline="-25000" dirty="0">
                    <a:solidFill>
                      <a:schemeClr val="accent5"/>
                    </a:solidFill>
                    <a:latin typeface="微軟正黑體" panose="020B0604030504040204" pitchFamily="34" charset="-120"/>
                    <a:ea typeface="微軟正黑體" panose="020B0604030504040204" pitchFamily="34" charset="-120"/>
                  </a:rPr>
                  <a:t>Marker-Based AR</a:t>
                </a:r>
                <a:endParaRPr lang="zh-TW" altLang="en-US" sz="2400" b="1" baseline="-25000" dirty="0">
                  <a:solidFill>
                    <a:schemeClr val="accent6"/>
                  </a:solidFill>
                  <a:ea typeface="Microsoft YaHei" panose="020B0503020204020204" pitchFamily="34" charset="-122"/>
                </a:endParaRPr>
              </a:p>
            </p:txBody>
          </p:sp>
          <p:sp>
            <p:nvSpPr>
              <p:cNvPr id="21" name="文字方塊 20">
                <a:extLst>
                  <a:ext uri="{FF2B5EF4-FFF2-40B4-BE49-F238E27FC236}">
                    <a16:creationId xmlns:a16="http://schemas.microsoft.com/office/drawing/2014/main" id="{E978A163-69F3-491F-8052-DBE1F68E4EBE}"/>
                  </a:ext>
                </a:extLst>
              </p:cNvPr>
              <p:cNvSpPr txBox="1"/>
              <p:nvPr/>
            </p:nvSpPr>
            <p:spPr>
              <a:xfrm>
                <a:off x="1018971" y="1626993"/>
                <a:ext cx="4367456" cy="699038"/>
              </a:xfrm>
              <a:prstGeom prst="rect">
                <a:avLst/>
              </a:prstGeom>
              <a:noFill/>
            </p:spPr>
            <p:txBody>
              <a:bodyPr wrap="square" rtlCol="0">
                <a:spAutoFit/>
              </a:bodyPr>
              <a:lstStyle/>
              <a:p>
                <a:pPr marL="342900" indent="-342900">
                  <a:lnSpc>
                    <a:spcPct val="150000"/>
                  </a:lnSpc>
                  <a:buClr>
                    <a:schemeClr val="accent6"/>
                  </a:buClr>
                  <a:buSzPct val="80000"/>
                  <a:buFont typeface="Wingdings" panose="05000000000000000000" pitchFamily="2" charset="2"/>
                  <a:buChar char="u"/>
                </a:pPr>
                <a:r>
                  <a:rPr lang="zh-TW" altLang="en-US" dirty="0">
                    <a:solidFill>
                      <a:schemeClr val="accent6"/>
                    </a:solidFill>
                    <a:latin typeface="微軟正黑體" panose="020B0604030504040204" pitchFamily="34" charset="-120"/>
                    <a:ea typeface="微軟正黑體" panose="020B0604030504040204" pitchFamily="34" charset="-120"/>
                  </a:rPr>
                  <a:t>圖像識別</a:t>
                </a:r>
                <a:r>
                  <a:rPr lang="en-US" altLang="zh-TW" dirty="0">
                    <a:solidFill>
                      <a:schemeClr val="accent6"/>
                    </a:solidFill>
                    <a:latin typeface="微軟正黑體" panose="020B0604030504040204" pitchFamily="34" charset="-120"/>
                    <a:ea typeface="微軟正黑體" panose="020B0604030504040204" pitchFamily="34" charset="-120"/>
                  </a:rPr>
                  <a:t>AR</a:t>
                </a:r>
              </a:p>
              <a:p>
                <a:pPr marL="342900" indent="-342900">
                  <a:lnSpc>
                    <a:spcPct val="150000"/>
                  </a:lnSpc>
                  <a:buClr>
                    <a:schemeClr val="accent6"/>
                  </a:buClr>
                  <a:buSzPct val="80000"/>
                  <a:buFont typeface="Wingdings" panose="05000000000000000000" pitchFamily="2" charset="2"/>
                  <a:buChar char="u"/>
                </a:pPr>
                <a:r>
                  <a:rPr lang="zh-TW" altLang="en-US" dirty="0">
                    <a:solidFill>
                      <a:schemeClr val="accent6"/>
                    </a:solidFill>
                    <a:latin typeface="微軟正黑體" panose="020B0604030504040204" pitchFamily="34" charset="-120"/>
                    <a:ea typeface="微軟正黑體" panose="020B0604030504040204" pitchFamily="34" charset="-120"/>
                  </a:rPr>
                  <a:t>使用手機相機掃描標記</a:t>
                </a:r>
                <a:endParaRPr lang="en-US" altLang="zh-TW" dirty="0">
                  <a:solidFill>
                    <a:schemeClr val="accent6"/>
                  </a:solidFill>
                  <a:latin typeface="微軟正黑體" panose="020B0604030504040204" pitchFamily="34" charset="-120"/>
                  <a:ea typeface="微軟正黑體" panose="020B0604030504040204" pitchFamily="34" charset="-120"/>
                </a:endParaRPr>
              </a:p>
            </p:txBody>
          </p:sp>
        </p:grpSp>
        <p:grpSp>
          <p:nvGrpSpPr>
            <p:cNvPr id="22" name="群組 21">
              <a:extLst>
                <a:ext uri="{FF2B5EF4-FFF2-40B4-BE49-F238E27FC236}">
                  <a16:creationId xmlns:a16="http://schemas.microsoft.com/office/drawing/2014/main" id="{0470A187-FAAC-41E9-BDF8-0EC39295520D}"/>
                </a:ext>
              </a:extLst>
            </p:cNvPr>
            <p:cNvGrpSpPr/>
            <p:nvPr/>
          </p:nvGrpSpPr>
          <p:grpSpPr>
            <a:xfrm>
              <a:off x="4073723" y="2937405"/>
              <a:ext cx="4683487" cy="1173433"/>
              <a:chOff x="1018971" y="1152598"/>
              <a:chExt cx="4367456" cy="1173433"/>
            </a:xfrm>
          </p:grpSpPr>
          <p:sp>
            <p:nvSpPr>
              <p:cNvPr id="23" name="文字方塊 22">
                <a:extLst>
                  <a:ext uri="{FF2B5EF4-FFF2-40B4-BE49-F238E27FC236}">
                    <a16:creationId xmlns:a16="http://schemas.microsoft.com/office/drawing/2014/main" id="{7FFDA166-0336-42DE-BDCC-C4127C8AF6BC}"/>
                  </a:ext>
                </a:extLst>
              </p:cNvPr>
              <p:cNvSpPr txBox="1"/>
              <p:nvPr/>
            </p:nvSpPr>
            <p:spPr>
              <a:xfrm>
                <a:off x="1018971" y="1152598"/>
                <a:ext cx="2099317" cy="767390"/>
              </a:xfrm>
              <a:prstGeom prst="rect">
                <a:avLst/>
              </a:prstGeom>
              <a:noFill/>
            </p:spPr>
            <p:txBody>
              <a:bodyPr wrap="square" rtlCol="0">
                <a:spAutoFit/>
              </a:bodyPr>
              <a:lstStyle/>
              <a:p>
                <a:pPr>
                  <a:lnSpc>
                    <a:spcPts val="2800"/>
                  </a:lnSpc>
                </a:pPr>
                <a:r>
                  <a:rPr lang="en-US" altLang="zh-TW" sz="2800" b="1" baseline="-25000" dirty="0">
                    <a:solidFill>
                      <a:schemeClr val="accent5"/>
                    </a:solidFill>
                    <a:latin typeface="微軟正黑體" panose="020B0604030504040204" pitchFamily="34" charset="-120"/>
                    <a:ea typeface="微軟正黑體" panose="020B0604030504040204" pitchFamily="34" charset="-120"/>
                  </a:rPr>
                  <a:t>Marker-Less  AR</a:t>
                </a:r>
                <a:endParaRPr lang="zh-TW" altLang="en-US" sz="2800" b="1" baseline="-25000" dirty="0">
                  <a:solidFill>
                    <a:schemeClr val="accent6"/>
                  </a:solidFill>
                  <a:latin typeface="微軟正黑體" panose="020B0604030504040204" pitchFamily="34" charset="-120"/>
                  <a:ea typeface="微軟正黑體" panose="020B0604030504040204" pitchFamily="34" charset="-120"/>
                </a:endParaRPr>
              </a:p>
              <a:p>
                <a:pPr>
                  <a:lnSpc>
                    <a:spcPts val="2800"/>
                  </a:lnSpc>
                </a:pPr>
                <a:endParaRPr lang="zh-TW" altLang="en-US" sz="2400" baseline="-25000" dirty="0">
                  <a:solidFill>
                    <a:schemeClr val="accent6"/>
                  </a:solidFill>
                  <a:ea typeface="Microsoft YaHei" panose="020B0503020204020204" pitchFamily="34" charset="-122"/>
                </a:endParaRPr>
              </a:p>
            </p:txBody>
          </p:sp>
          <p:sp>
            <p:nvSpPr>
              <p:cNvPr id="26" name="文字方塊 25">
                <a:extLst>
                  <a:ext uri="{FF2B5EF4-FFF2-40B4-BE49-F238E27FC236}">
                    <a16:creationId xmlns:a16="http://schemas.microsoft.com/office/drawing/2014/main" id="{4E845318-CBC2-423B-BAA4-07E607A3AB32}"/>
                  </a:ext>
                </a:extLst>
              </p:cNvPr>
              <p:cNvSpPr txBox="1"/>
              <p:nvPr/>
            </p:nvSpPr>
            <p:spPr>
              <a:xfrm>
                <a:off x="1018971" y="1626993"/>
                <a:ext cx="4367456" cy="699038"/>
              </a:xfrm>
              <a:prstGeom prst="rect">
                <a:avLst/>
              </a:prstGeom>
              <a:noFill/>
            </p:spPr>
            <p:txBody>
              <a:bodyPr wrap="square" rtlCol="0">
                <a:spAutoFit/>
              </a:bodyPr>
              <a:lstStyle/>
              <a:p>
                <a:pPr marL="342900" indent="-342900">
                  <a:lnSpc>
                    <a:spcPct val="150000"/>
                  </a:lnSpc>
                  <a:buClr>
                    <a:schemeClr val="accent6"/>
                  </a:buClr>
                  <a:buSzPct val="80000"/>
                  <a:buFont typeface="Wingdings" panose="05000000000000000000" pitchFamily="2" charset="2"/>
                  <a:buChar char="u"/>
                </a:pPr>
                <a:r>
                  <a:rPr lang="zh-TW" altLang="en-US" dirty="0">
                    <a:solidFill>
                      <a:schemeClr val="accent6"/>
                    </a:solidFill>
                    <a:latin typeface="微軟正黑體" panose="020B0604030504040204" pitchFamily="34" charset="-120"/>
                    <a:ea typeface="微軟正黑體" panose="020B0604030504040204" pitchFamily="34" charset="-120"/>
                  </a:rPr>
                  <a:t>利用任何具有足夠特徵點的物體作為平面基準</a:t>
                </a:r>
                <a:endParaRPr lang="en-US" altLang="zh-TW" dirty="0">
                  <a:solidFill>
                    <a:schemeClr val="accent6"/>
                  </a:solidFill>
                  <a:latin typeface="微軟正黑體" panose="020B0604030504040204" pitchFamily="34" charset="-120"/>
                  <a:ea typeface="微軟正黑體" panose="020B0604030504040204" pitchFamily="34" charset="-120"/>
                </a:endParaRPr>
              </a:p>
              <a:p>
                <a:pPr marL="342900" indent="-342900">
                  <a:lnSpc>
                    <a:spcPct val="150000"/>
                  </a:lnSpc>
                  <a:buClr>
                    <a:schemeClr val="accent6"/>
                  </a:buClr>
                  <a:buSzPct val="80000"/>
                  <a:buFont typeface="Wingdings" panose="05000000000000000000" pitchFamily="2" charset="2"/>
                  <a:buChar char="u"/>
                </a:pPr>
                <a:r>
                  <a:rPr lang="zh-TW" altLang="en-US" dirty="0">
                    <a:solidFill>
                      <a:schemeClr val="accent6"/>
                    </a:solidFill>
                    <a:latin typeface="微軟正黑體" panose="020B0604030504040204" pitchFamily="34" charset="-120"/>
                    <a:ea typeface="微軟正黑體" panose="020B0604030504040204" pitchFamily="34" charset="-120"/>
                  </a:rPr>
                  <a:t>不需事先製作特殊範本</a:t>
                </a:r>
                <a:endParaRPr lang="en-US" altLang="zh-TW" dirty="0">
                  <a:solidFill>
                    <a:schemeClr val="accent6"/>
                  </a:solidFill>
                  <a:latin typeface="微軟正黑體" panose="020B0604030504040204" pitchFamily="34" charset="-120"/>
                  <a:ea typeface="微軟正黑體" panose="020B0604030504040204" pitchFamily="34" charset="-120"/>
                </a:endParaRPr>
              </a:p>
            </p:txBody>
          </p:sp>
        </p:grpSp>
        <p:cxnSp>
          <p:nvCxnSpPr>
            <p:cNvPr id="6" name="直線接點 5">
              <a:extLst>
                <a:ext uri="{FF2B5EF4-FFF2-40B4-BE49-F238E27FC236}">
                  <a16:creationId xmlns:a16="http://schemas.microsoft.com/office/drawing/2014/main" id="{31A5F21F-2BAF-45A1-ADA1-20A40C87F893}"/>
                </a:ext>
              </a:extLst>
            </p:cNvPr>
            <p:cNvCxnSpPr>
              <a:cxnSpLocks/>
            </p:cNvCxnSpPr>
            <p:nvPr/>
          </p:nvCxnSpPr>
          <p:spPr>
            <a:xfrm>
              <a:off x="3612382" y="1500479"/>
              <a:ext cx="326860" cy="1"/>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30" name="直線接點 29">
              <a:extLst>
                <a:ext uri="{FF2B5EF4-FFF2-40B4-BE49-F238E27FC236}">
                  <a16:creationId xmlns:a16="http://schemas.microsoft.com/office/drawing/2014/main" id="{BF5B94A9-51A1-46B5-854B-483D48354637}"/>
                </a:ext>
              </a:extLst>
            </p:cNvPr>
            <p:cNvCxnSpPr/>
            <p:nvPr/>
          </p:nvCxnSpPr>
          <p:spPr>
            <a:xfrm>
              <a:off x="3619079" y="3280159"/>
              <a:ext cx="326860" cy="1"/>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8" name="直線接點 7">
              <a:extLst>
                <a:ext uri="{FF2B5EF4-FFF2-40B4-BE49-F238E27FC236}">
                  <a16:creationId xmlns:a16="http://schemas.microsoft.com/office/drawing/2014/main" id="{11F5D5D1-57D4-4CEE-BA2F-732FEBEFD07E}"/>
                </a:ext>
              </a:extLst>
            </p:cNvPr>
            <p:cNvCxnSpPr/>
            <p:nvPr/>
          </p:nvCxnSpPr>
          <p:spPr>
            <a:xfrm>
              <a:off x="3619079" y="1500479"/>
              <a:ext cx="0" cy="1780366"/>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33" name="直線接點 32">
              <a:extLst>
                <a:ext uri="{FF2B5EF4-FFF2-40B4-BE49-F238E27FC236}">
                  <a16:creationId xmlns:a16="http://schemas.microsoft.com/office/drawing/2014/main" id="{D70AF308-21CD-474F-80E8-B84EDEB70A54}"/>
                </a:ext>
              </a:extLst>
            </p:cNvPr>
            <p:cNvCxnSpPr/>
            <p:nvPr/>
          </p:nvCxnSpPr>
          <p:spPr>
            <a:xfrm>
              <a:off x="3292219" y="2390662"/>
              <a:ext cx="326860" cy="1"/>
            </a:xfrm>
            <a:prstGeom prst="line">
              <a:avLst/>
            </a:prstGeom>
            <a:ln w="28575"/>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516540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61" name="Google Shape;379;p52">
            <a:extLst>
              <a:ext uri="{FF2B5EF4-FFF2-40B4-BE49-F238E27FC236}">
                <a16:creationId xmlns:a16="http://schemas.microsoft.com/office/drawing/2014/main" id="{7E3C330C-E66E-400A-A1DE-12D3D4937996}"/>
              </a:ext>
            </a:extLst>
          </p:cNvPr>
          <p:cNvSpPr txBox="1">
            <a:spLocks/>
          </p:cNvSpPr>
          <p:nvPr/>
        </p:nvSpPr>
        <p:spPr>
          <a:xfrm>
            <a:off x="2728534" y="263684"/>
            <a:ext cx="3686933" cy="527700"/>
          </a:xfrm>
          <a:prstGeom prst="rect">
            <a:avLst/>
          </a:prstGeom>
          <a:noFill/>
          <a:ln>
            <a:solidFill>
              <a:schemeClr val="accent3"/>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Orbitron"/>
              <a:buNone/>
              <a:defRPr sz="3000" b="0" i="0" u="none" strike="noStrike" cap="none">
                <a:solidFill>
                  <a:schemeClr val="dk2"/>
                </a:solidFill>
                <a:latin typeface="Orbitron Black"/>
                <a:ea typeface="Orbitron Black"/>
                <a:cs typeface="Orbitron Black"/>
                <a:sym typeface="Orbitron Black"/>
              </a:defRPr>
            </a:lvl1pPr>
            <a:lvl2pPr marR="0" lvl="1"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2pPr>
            <a:lvl3pPr marR="0" lvl="2"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3pPr>
            <a:lvl4pPr marR="0" lvl="3"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4pPr>
            <a:lvl5pPr marR="0" lvl="4"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5pPr>
            <a:lvl6pPr marR="0" lvl="5"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6pPr>
            <a:lvl7pPr marR="0" lvl="6"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7pPr>
            <a:lvl8pPr marR="0" lvl="7"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8pPr>
            <a:lvl9pPr marR="0" lvl="8"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9pPr>
          </a:lstStyle>
          <a:p>
            <a:pPr algn="ctr"/>
            <a:r>
              <a:rPr lang="zh-TW" altLang="en-US" sz="2400" b="1" dirty="0">
                <a:solidFill>
                  <a:schemeClr val="accent3"/>
                </a:solidFill>
                <a:latin typeface="微軟正黑體" panose="020B0604030504040204" pitchFamily="34" charset="-120"/>
                <a:ea typeface="微軟正黑體" panose="020B0604030504040204" pitchFamily="34" charset="-120"/>
              </a:rPr>
              <a:t>以實現</a:t>
            </a:r>
            <a:r>
              <a:rPr lang="en-US" altLang="zh-TW" sz="2400" b="1" dirty="0">
                <a:solidFill>
                  <a:schemeClr val="accent3"/>
                </a:solidFill>
                <a:latin typeface="微軟正黑體" panose="020B0604030504040204" pitchFamily="34" charset="-120"/>
                <a:ea typeface="微軟正黑體" panose="020B0604030504040204" pitchFamily="34" charset="-120"/>
              </a:rPr>
              <a:t>AR</a:t>
            </a:r>
            <a:r>
              <a:rPr lang="zh-TW" altLang="en-US" sz="2400" b="1" dirty="0">
                <a:solidFill>
                  <a:schemeClr val="accent3"/>
                </a:solidFill>
                <a:latin typeface="微軟正黑體" panose="020B0604030504040204" pitchFamily="34" charset="-120"/>
                <a:ea typeface="微軟正黑體" panose="020B0604030504040204" pitchFamily="34" charset="-120"/>
              </a:rPr>
              <a:t>的方法區分</a:t>
            </a:r>
          </a:p>
        </p:txBody>
      </p:sp>
      <p:grpSp>
        <p:nvGrpSpPr>
          <p:cNvPr id="28" name="群組 27">
            <a:extLst>
              <a:ext uri="{FF2B5EF4-FFF2-40B4-BE49-F238E27FC236}">
                <a16:creationId xmlns:a16="http://schemas.microsoft.com/office/drawing/2014/main" id="{C3E1EB7B-6761-4B24-95F2-CEC456C0AA78}"/>
              </a:ext>
            </a:extLst>
          </p:cNvPr>
          <p:cNvGrpSpPr/>
          <p:nvPr/>
        </p:nvGrpSpPr>
        <p:grpSpPr>
          <a:xfrm>
            <a:off x="452346" y="1803621"/>
            <a:ext cx="4552376" cy="1629455"/>
            <a:chOff x="1018971" y="1152598"/>
            <a:chExt cx="4367456" cy="1629455"/>
          </a:xfrm>
        </p:grpSpPr>
        <p:sp>
          <p:nvSpPr>
            <p:cNvPr id="49" name="文字方塊 48">
              <a:extLst>
                <a:ext uri="{FF2B5EF4-FFF2-40B4-BE49-F238E27FC236}">
                  <a16:creationId xmlns:a16="http://schemas.microsoft.com/office/drawing/2014/main" id="{ADC698B7-DF4D-480D-8273-E09A7C51B144}"/>
                </a:ext>
              </a:extLst>
            </p:cNvPr>
            <p:cNvSpPr txBox="1"/>
            <p:nvPr/>
          </p:nvSpPr>
          <p:spPr>
            <a:xfrm>
              <a:off x="1018971" y="1152598"/>
              <a:ext cx="2099317" cy="767390"/>
            </a:xfrm>
            <a:prstGeom prst="rect">
              <a:avLst/>
            </a:prstGeom>
            <a:noFill/>
          </p:spPr>
          <p:txBody>
            <a:bodyPr wrap="square" rtlCol="0">
              <a:spAutoFit/>
            </a:bodyPr>
            <a:lstStyle/>
            <a:p>
              <a:pPr>
                <a:lnSpc>
                  <a:spcPts val="2800"/>
                </a:lnSpc>
              </a:pPr>
              <a:r>
                <a:rPr lang="en-US" altLang="zh-TW" sz="2800" b="1" baseline="-25000" dirty="0">
                  <a:solidFill>
                    <a:schemeClr val="accent5"/>
                  </a:solidFill>
                  <a:latin typeface="微軟正黑體" panose="020B0604030504040204" pitchFamily="34" charset="-120"/>
                  <a:ea typeface="微軟正黑體" panose="020B0604030504040204" pitchFamily="34" charset="-120"/>
                </a:rPr>
                <a:t>LBS-Based AR</a:t>
              </a:r>
              <a:endParaRPr lang="zh-TW" altLang="en-US" sz="2800" b="1" baseline="-25000" dirty="0">
                <a:solidFill>
                  <a:schemeClr val="accent6"/>
                </a:solidFill>
                <a:latin typeface="微軟正黑體" panose="020B0604030504040204" pitchFamily="34" charset="-120"/>
                <a:ea typeface="微軟正黑體" panose="020B0604030504040204" pitchFamily="34" charset="-120"/>
              </a:endParaRPr>
            </a:p>
            <a:p>
              <a:pPr>
                <a:lnSpc>
                  <a:spcPts val="2800"/>
                </a:lnSpc>
              </a:pPr>
              <a:endParaRPr lang="zh-TW" altLang="en-US" sz="2400" baseline="-25000" dirty="0">
                <a:solidFill>
                  <a:schemeClr val="accent6"/>
                </a:solidFill>
                <a:ea typeface="Microsoft YaHei" panose="020B0503020204020204" pitchFamily="34" charset="-122"/>
              </a:endParaRPr>
            </a:p>
          </p:txBody>
        </p:sp>
        <p:sp>
          <p:nvSpPr>
            <p:cNvPr id="63" name="文字方塊 62">
              <a:extLst>
                <a:ext uri="{FF2B5EF4-FFF2-40B4-BE49-F238E27FC236}">
                  <a16:creationId xmlns:a16="http://schemas.microsoft.com/office/drawing/2014/main" id="{8C962B80-F34A-4A6F-A469-6F06DA97E936}"/>
                </a:ext>
              </a:extLst>
            </p:cNvPr>
            <p:cNvSpPr txBox="1"/>
            <p:nvPr/>
          </p:nvSpPr>
          <p:spPr>
            <a:xfrm>
              <a:off x="1018971" y="1626993"/>
              <a:ext cx="4367456" cy="1155060"/>
            </a:xfrm>
            <a:prstGeom prst="rect">
              <a:avLst/>
            </a:prstGeom>
            <a:noFill/>
          </p:spPr>
          <p:txBody>
            <a:bodyPr wrap="square" rtlCol="0">
              <a:spAutoFit/>
            </a:bodyPr>
            <a:lstStyle/>
            <a:p>
              <a:pPr marL="342900" indent="-342900">
                <a:lnSpc>
                  <a:spcPct val="150000"/>
                </a:lnSpc>
                <a:buClr>
                  <a:schemeClr val="accent6"/>
                </a:buClr>
                <a:buSzPct val="80000"/>
                <a:buFont typeface="Wingdings" panose="05000000000000000000" pitchFamily="2" charset="2"/>
                <a:buChar char="u"/>
              </a:pPr>
              <a:r>
                <a:rPr lang="zh-TW" altLang="en-US" sz="1600" dirty="0">
                  <a:solidFill>
                    <a:schemeClr val="accent6"/>
                  </a:solidFill>
                  <a:latin typeface="微軟正黑體" panose="020B0604030504040204" pitchFamily="34" charset="-120"/>
                  <a:ea typeface="微軟正黑體" panose="020B0604030504040204" pitchFamily="34" charset="-120"/>
                </a:rPr>
                <a:t>通過</a:t>
              </a:r>
              <a:r>
                <a:rPr lang="en-US" altLang="zh-TW" sz="1600" dirty="0">
                  <a:solidFill>
                    <a:schemeClr val="accent6"/>
                  </a:solidFill>
                  <a:latin typeface="微軟正黑體" panose="020B0604030504040204" pitchFamily="34" charset="-120"/>
                  <a:ea typeface="微軟正黑體" panose="020B0604030504040204" pitchFamily="34" charset="-120"/>
                </a:rPr>
                <a:t>GPS</a:t>
              </a:r>
              <a:r>
                <a:rPr lang="zh-TW" altLang="en-US" sz="1600" dirty="0">
                  <a:solidFill>
                    <a:schemeClr val="accent6"/>
                  </a:solidFill>
                  <a:latin typeface="微軟正黑體" panose="020B0604030504040204" pitchFamily="34" charset="-120"/>
                  <a:ea typeface="微軟正黑體" panose="020B0604030504040204" pitchFamily="34" charset="-120"/>
                </a:rPr>
                <a:t>獲取使用者的地理位置</a:t>
              </a:r>
              <a:endParaRPr lang="en-US" altLang="zh-TW" sz="1600" dirty="0">
                <a:solidFill>
                  <a:schemeClr val="accent6"/>
                </a:solidFill>
                <a:latin typeface="微軟正黑體" panose="020B0604030504040204" pitchFamily="34" charset="-120"/>
                <a:ea typeface="微軟正黑體" panose="020B0604030504040204" pitchFamily="34" charset="-120"/>
              </a:endParaRPr>
            </a:p>
            <a:p>
              <a:pPr marL="342900" indent="-342900">
                <a:lnSpc>
                  <a:spcPct val="150000"/>
                </a:lnSpc>
                <a:buClr>
                  <a:schemeClr val="accent6"/>
                </a:buClr>
                <a:buSzPct val="80000"/>
                <a:buFont typeface="Wingdings" panose="05000000000000000000" pitchFamily="2" charset="2"/>
                <a:buChar char="u"/>
              </a:pPr>
              <a:r>
                <a:rPr lang="zh-TW" altLang="en-US" sz="1600" dirty="0">
                  <a:solidFill>
                    <a:schemeClr val="accent6"/>
                  </a:solidFill>
                  <a:latin typeface="微軟正黑體" panose="020B0604030504040204" pitchFamily="34" charset="-120"/>
                  <a:ea typeface="微軟正黑體" panose="020B0604030504040204" pitchFamily="34" charset="-120"/>
                </a:rPr>
                <a:t>透過行動裝置的電子指南針和加速度感測器獲取使用者手持設備的方向和傾斜角度</a:t>
              </a:r>
              <a:endParaRPr lang="en-US" altLang="zh-TW" sz="1600" dirty="0">
                <a:solidFill>
                  <a:schemeClr val="accent6"/>
                </a:solidFill>
                <a:latin typeface="微軟正黑體" panose="020B0604030504040204" pitchFamily="34" charset="-120"/>
                <a:ea typeface="微軟正黑體" panose="020B0604030504040204" pitchFamily="34" charset="-120"/>
              </a:endParaRPr>
            </a:p>
          </p:txBody>
        </p:sp>
      </p:grpSp>
      <p:pic>
        <p:nvPicPr>
          <p:cNvPr id="1026" name="Picture 2" descr="Everything You Need to Know to Build Location-Based AR App (Updated) |  Vakoms">
            <a:extLst>
              <a:ext uri="{FF2B5EF4-FFF2-40B4-BE49-F238E27FC236}">
                <a16:creationId xmlns:a16="http://schemas.microsoft.com/office/drawing/2014/main" id="{7FAE2D2C-6910-469D-8F00-E1AACB5872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6505" y="1622181"/>
            <a:ext cx="3877001" cy="224874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3964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61" name="Google Shape;379;p52">
            <a:extLst>
              <a:ext uri="{FF2B5EF4-FFF2-40B4-BE49-F238E27FC236}">
                <a16:creationId xmlns:a16="http://schemas.microsoft.com/office/drawing/2014/main" id="{7E3C330C-E66E-400A-A1DE-12D3D4937996}"/>
              </a:ext>
            </a:extLst>
          </p:cNvPr>
          <p:cNvSpPr txBox="1">
            <a:spLocks/>
          </p:cNvSpPr>
          <p:nvPr/>
        </p:nvSpPr>
        <p:spPr>
          <a:xfrm>
            <a:off x="3125241" y="263684"/>
            <a:ext cx="2893519" cy="527700"/>
          </a:xfrm>
          <a:prstGeom prst="rect">
            <a:avLst/>
          </a:prstGeom>
          <a:noFill/>
          <a:ln>
            <a:solidFill>
              <a:schemeClr val="accent3"/>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Orbitron"/>
              <a:buNone/>
              <a:defRPr sz="3000" b="0" i="0" u="none" strike="noStrike" cap="none">
                <a:solidFill>
                  <a:schemeClr val="dk2"/>
                </a:solidFill>
                <a:latin typeface="Orbitron Black"/>
                <a:ea typeface="Orbitron Black"/>
                <a:cs typeface="Orbitron Black"/>
                <a:sym typeface="Orbitron Black"/>
              </a:defRPr>
            </a:lvl1pPr>
            <a:lvl2pPr marR="0" lvl="1"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2pPr>
            <a:lvl3pPr marR="0" lvl="2"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3pPr>
            <a:lvl4pPr marR="0" lvl="3"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4pPr>
            <a:lvl5pPr marR="0" lvl="4"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5pPr>
            <a:lvl6pPr marR="0" lvl="5"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6pPr>
            <a:lvl7pPr marR="0" lvl="6"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7pPr>
            <a:lvl8pPr marR="0" lvl="7"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8pPr>
            <a:lvl9pPr marR="0" lvl="8"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9pPr>
          </a:lstStyle>
          <a:p>
            <a:pPr algn="ctr"/>
            <a:r>
              <a:rPr lang="zh-TW" altLang="en-US" sz="2400" b="1" dirty="0">
                <a:solidFill>
                  <a:schemeClr val="accent3"/>
                </a:solidFill>
                <a:latin typeface="微軟正黑體" panose="020B0604030504040204" pitchFamily="34" charset="-120"/>
                <a:ea typeface="微軟正黑體" panose="020B0604030504040204" pitchFamily="34" charset="-120"/>
              </a:rPr>
              <a:t>以呈現方式區分</a:t>
            </a:r>
          </a:p>
        </p:txBody>
      </p:sp>
      <p:grpSp>
        <p:nvGrpSpPr>
          <p:cNvPr id="28" name="群組 27">
            <a:extLst>
              <a:ext uri="{FF2B5EF4-FFF2-40B4-BE49-F238E27FC236}">
                <a16:creationId xmlns:a16="http://schemas.microsoft.com/office/drawing/2014/main" id="{C3E1EB7B-6761-4B24-95F2-CEC456C0AA78}"/>
              </a:ext>
            </a:extLst>
          </p:cNvPr>
          <p:cNvGrpSpPr/>
          <p:nvPr/>
        </p:nvGrpSpPr>
        <p:grpSpPr>
          <a:xfrm>
            <a:off x="4149497" y="1033203"/>
            <a:ext cx="4552376" cy="1173433"/>
            <a:chOff x="1018971" y="1152598"/>
            <a:chExt cx="4367456" cy="1173433"/>
          </a:xfrm>
        </p:grpSpPr>
        <p:sp>
          <p:nvSpPr>
            <p:cNvPr id="49" name="文字方塊 48">
              <a:extLst>
                <a:ext uri="{FF2B5EF4-FFF2-40B4-BE49-F238E27FC236}">
                  <a16:creationId xmlns:a16="http://schemas.microsoft.com/office/drawing/2014/main" id="{ADC698B7-DF4D-480D-8273-E09A7C51B144}"/>
                </a:ext>
              </a:extLst>
            </p:cNvPr>
            <p:cNvSpPr txBox="1"/>
            <p:nvPr/>
          </p:nvSpPr>
          <p:spPr>
            <a:xfrm>
              <a:off x="1018971" y="1152598"/>
              <a:ext cx="2690064" cy="416524"/>
            </a:xfrm>
            <a:prstGeom prst="rect">
              <a:avLst/>
            </a:prstGeom>
            <a:noFill/>
          </p:spPr>
          <p:txBody>
            <a:bodyPr wrap="square" rtlCol="0">
              <a:spAutoFit/>
            </a:bodyPr>
            <a:lstStyle/>
            <a:p>
              <a:pPr>
                <a:lnSpc>
                  <a:spcPts val="2800"/>
                </a:lnSpc>
              </a:pPr>
              <a:r>
                <a:rPr lang="en-US" altLang="zh-TW" sz="2800" b="1" baseline="-25000" dirty="0">
                  <a:solidFill>
                    <a:schemeClr val="accent5"/>
                  </a:solidFill>
                  <a:latin typeface="微軟正黑體" panose="020B0604030504040204" pitchFamily="34" charset="-120"/>
                  <a:ea typeface="微軟正黑體" panose="020B0604030504040204" pitchFamily="34" charset="-120"/>
                </a:rPr>
                <a:t>Monitor-based</a:t>
              </a:r>
              <a:r>
                <a:rPr lang="zh-TW" altLang="en-US" sz="2800" b="1" baseline="-25000" dirty="0">
                  <a:solidFill>
                    <a:schemeClr val="accent5"/>
                  </a:solidFill>
                  <a:latin typeface="微軟正黑體" panose="020B0604030504040204" pitchFamily="34" charset="-120"/>
                  <a:ea typeface="微軟正黑體" panose="020B0604030504040204" pitchFamily="34" charset="-120"/>
                </a:rPr>
                <a:t>系統</a:t>
              </a:r>
              <a:endParaRPr lang="zh-TW" altLang="en-US" sz="2400" b="1" baseline="-25000" dirty="0">
                <a:solidFill>
                  <a:schemeClr val="accent6"/>
                </a:solidFill>
                <a:ea typeface="Microsoft YaHei" panose="020B0503020204020204" pitchFamily="34" charset="-122"/>
              </a:endParaRPr>
            </a:p>
          </p:txBody>
        </p:sp>
        <p:sp>
          <p:nvSpPr>
            <p:cNvPr id="63" name="文字方塊 62">
              <a:extLst>
                <a:ext uri="{FF2B5EF4-FFF2-40B4-BE49-F238E27FC236}">
                  <a16:creationId xmlns:a16="http://schemas.microsoft.com/office/drawing/2014/main" id="{8C962B80-F34A-4A6F-A469-6F06DA97E936}"/>
                </a:ext>
              </a:extLst>
            </p:cNvPr>
            <p:cNvSpPr txBox="1"/>
            <p:nvPr/>
          </p:nvSpPr>
          <p:spPr>
            <a:xfrm>
              <a:off x="1018971" y="1626993"/>
              <a:ext cx="4367456" cy="699038"/>
            </a:xfrm>
            <a:prstGeom prst="rect">
              <a:avLst/>
            </a:prstGeom>
            <a:noFill/>
          </p:spPr>
          <p:txBody>
            <a:bodyPr wrap="square" rtlCol="0">
              <a:spAutoFit/>
            </a:bodyPr>
            <a:lstStyle/>
            <a:p>
              <a:pPr marL="342900" indent="-342900">
                <a:lnSpc>
                  <a:spcPct val="150000"/>
                </a:lnSpc>
                <a:buClr>
                  <a:schemeClr val="accent6"/>
                </a:buClr>
                <a:buSzPct val="80000"/>
                <a:buFont typeface="Wingdings" panose="05000000000000000000" pitchFamily="2" charset="2"/>
                <a:buChar char="u"/>
              </a:pPr>
              <a:r>
                <a:rPr lang="zh-TW" altLang="en-US" dirty="0">
                  <a:solidFill>
                    <a:schemeClr val="accent6"/>
                  </a:solidFill>
                  <a:latin typeface="微軟正黑體" panose="020B0604030504040204" pitchFamily="34" charset="-120"/>
                  <a:ea typeface="微軟正黑體" panose="020B0604030504040204" pitchFamily="34" charset="-120"/>
                </a:rPr>
                <a:t>攝像機攝取真實世界圖像</a:t>
              </a:r>
              <a:endParaRPr lang="en-US" altLang="zh-TW" dirty="0">
                <a:solidFill>
                  <a:schemeClr val="accent6"/>
                </a:solidFill>
                <a:latin typeface="微軟正黑體" panose="020B0604030504040204" pitchFamily="34" charset="-120"/>
                <a:ea typeface="微軟正黑體" panose="020B0604030504040204" pitchFamily="34" charset="-120"/>
              </a:endParaRPr>
            </a:p>
            <a:p>
              <a:pPr>
                <a:lnSpc>
                  <a:spcPct val="150000"/>
                </a:lnSpc>
                <a:buClr>
                  <a:schemeClr val="accent6"/>
                </a:buClr>
                <a:buSzPct val="80000"/>
              </a:pPr>
              <a:r>
                <a:rPr lang="zh-TW" altLang="en-US" dirty="0">
                  <a:solidFill>
                    <a:schemeClr val="accent6"/>
                  </a:solidFill>
                  <a:latin typeface="微軟正黑體" panose="020B0604030504040204" pitchFamily="34" charset="-120"/>
                  <a:ea typeface="微軟正黑體" panose="020B0604030504040204" pitchFamily="34" charset="-120"/>
                </a:rPr>
                <a:t>        與電腦圖形系統產生的虛擬景象合成</a:t>
              </a:r>
              <a:endParaRPr lang="en-US" altLang="zh-TW" dirty="0">
                <a:solidFill>
                  <a:schemeClr val="accent6"/>
                </a:solidFill>
                <a:latin typeface="微軟正黑體" panose="020B0604030504040204" pitchFamily="34" charset="-120"/>
                <a:ea typeface="微軟正黑體" panose="020B0604030504040204" pitchFamily="34" charset="-120"/>
              </a:endParaRPr>
            </a:p>
          </p:txBody>
        </p:sp>
      </p:grpSp>
      <p:grpSp>
        <p:nvGrpSpPr>
          <p:cNvPr id="24" name="群組 23">
            <a:extLst>
              <a:ext uri="{FF2B5EF4-FFF2-40B4-BE49-F238E27FC236}">
                <a16:creationId xmlns:a16="http://schemas.microsoft.com/office/drawing/2014/main" id="{FE7677BF-1DC3-4EE2-A406-00FD749CBF1E}"/>
              </a:ext>
            </a:extLst>
          </p:cNvPr>
          <p:cNvGrpSpPr/>
          <p:nvPr/>
        </p:nvGrpSpPr>
        <p:grpSpPr>
          <a:xfrm>
            <a:off x="4189691" y="2314575"/>
            <a:ext cx="4552376" cy="850267"/>
            <a:chOff x="1018971" y="1152598"/>
            <a:chExt cx="4367456" cy="850267"/>
          </a:xfrm>
        </p:grpSpPr>
        <p:sp>
          <p:nvSpPr>
            <p:cNvPr id="25" name="文字方塊 24">
              <a:extLst>
                <a:ext uri="{FF2B5EF4-FFF2-40B4-BE49-F238E27FC236}">
                  <a16:creationId xmlns:a16="http://schemas.microsoft.com/office/drawing/2014/main" id="{844B3BA2-E572-4770-B50E-939A8525D148}"/>
                </a:ext>
              </a:extLst>
            </p:cNvPr>
            <p:cNvSpPr txBox="1"/>
            <p:nvPr/>
          </p:nvSpPr>
          <p:spPr>
            <a:xfrm>
              <a:off x="1018971" y="1152598"/>
              <a:ext cx="2921427" cy="416524"/>
            </a:xfrm>
            <a:prstGeom prst="rect">
              <a:avLst/>
            </a:prstGeom>
            <a:noFill/>
          </p:spPr>
          <p:txBody>
            <a:bodyPr wrap="square" rtlCol="0">
              <a:spAutoFit/>
            </a:bodyPr>
            <a:lstStyle/>
            <a:p>
              <a:pPr>
                <a:lnSpc>
                  <a:spcPts val="2800"/>
                </a:lnSpc>
              </a:pPr>
              <a:r>
                <a:rPr lang="en-US" altLang="zh-TW" sz="2800" b="1" baseline="-25000" dirty="0">
                  <a:solidFill>
                    <a:schemeClr val="accent5"/>
                  </a:solidFill>
                  <a:latin typeface="微軟正黑體" panose="020B0604030504040204" pitchFamily="34" charset="-120"/>
                  <a:ea typeface="微軟正黑體" panose="020B0604030504040204" pitchFamily="34" charset="-120"/>
                </a:rPr>
                <a:t>Video see-through</a:t>
              </a:r>
              <a:r>
                <a:rPr lang="zh-TW" altLang="en-US" sz="2800" b="1" baseline="-25000" dirty="0">
                  <a:solidFill>
                    <a:schemeClr val="accent5"/>
                  </a:solidFill>
                  <a:latin typeface="微軟正黑體" panose="020B0604030504040204" pitchFamily="34" charset="-120"/>
                  <a:ea typeface="微軟正黑體" panose="020B0604030504040204" pitchFamily="34" charset="-120"/>
                </a:rPr>
                <a:t>系統</a:t>
              </a:r>
              <a:endParaRPr lang="zh-TW" altLang="en-US" sz="2400" b="1" baseline="-25000" dirty="0">
                <a:solidFill>
                  <a:schemeClr val="accent6"/>
                </a:solidFill>
                <a:ea typeface="Microsoft YaHei" panose="020B0503020204020204" pitchFamily="34" charset="-122"/>
              </a:endParaRPr>
            </a:p>
          </p:txBody>
        </p:sp>
        <p:sp>
          <p:nvSpPr>
            <p:cNvPr id="27" name="文字方塊 26">
              <a:extLst>
                <a:ext uri="{FF2B5EF4-FFF2-40B4-BE49-F238E27FC236}">
                  <a16:creationId xmlns:a16="http://schemas.microsoft.com/office/drawing/2014/main" id="{45929F64-9C83-432F-9D5D-96CD0DAD1F90}"/>
                </a:ext>
              </a:extLst>
            </p:cNvPr>
            <p:cNvSpPr txBox="1"/>
            <p:nvPr/>
          </p:nvSpPr>
          <p:spPr>
            <a:xfrm>
              <a:off x="1018971" y="1626993"/>
              <a:ext cx="4367456" cy="375872"/>
            </a:xfrm>
            <a:prstGeom prst="rect">
              <a:avLst/>
            </a:prstGeom>
            <a:noFill/>
          </p:spPr>
          <p:txBody>
            <a:bodyPr wrap="square" rtlCol="0">
              <a:spAutoFit/>
            </a:bodyPr>
            <a:lstStyle/>
            <a:p>
              <a:pPr marL="342900" indent="-342900">
                <a:lnSpc>
                  <a:spcPct val="150000"/>
                </a:lnSpc>
                <a:buClr>
                  <a:schemeClr val="accent6"/>
                </a:buClr>
                <a:buSzPct val="80000"/>
                <a:buFont typeface="Wingdings" panose="05000000000000000000" pitchFamily="2" charset="2"/>
                <a:buChar char="u"/>
              </a:pPr>
              <a:r>
                <a:rPr lang="zh-TW" altLang="en-US" dirty="0">
                  <a:solidFill>
                    <a:schemeClr val="accent6"/>
                  </a:solidFill>
                  <a:latin typeface="微軟正黑體" panose="020B0604030504040204" pitchFamily="34" charset="-120"/>
                  <a:ea typeface="微軟正黑體" panose="020B0604030504040204" pitchFamily="34" charset="-120"/>
                </a:rPr>
                <a:t>頭盔式顯示器</a:t>
              </a:r>
              <a:endParaRPr lang="en-US" altLang="zh-TW" dirty="0">
                <a:solidFill>
                  <a:schemeClr val="accent6"/>
                </a:solidFill>
                <a:latin typeface="微軟正黑體" panose="020B0604030504040204" pitchFamily="34" charset="-120"/>
                <a:ea typeface="微軟正黑體" panose="020B0604030504040204" pitchFamily="34" charset="-120"/>
              </a:endParaRPr>
            </a:p>
          </p:txBody>
        </p:sp>
      </p:grpSp>
      <p:grpSp>
        <p:nvGrpSpPr>
          <p:cNvPr id="34" name="群組 33">
            <a:extLst>
              <a:ext uri="{FF2B5EF4-FFF2-40B4-BE49-F238E27FC236}">
                <a16:creationId xmlns:a16="http://schemas.microsoft.com/office/drawing/2014/main" id="{45FD4AA6-A7B3-46A2-A00F-3E1F03782494}"/>
              </a:ext>
            </a:extLst>
          </p:cNvPr>
          <p:cNvGrpSpPr/>
          <p:nvPr/>
        </p:nvGrpSpPr>
        <p:grpSpPr>
          <a:xfrm>
            <a:off x="4189691" y="3313433"/>
            <a:ext cx="5557211" cy="1496598"/>
            <a:chOff x="1018970" y="1152598"/>
            <a:chExt cx="4367457" cy="1496598"/>
          </a:xfrm>
        </p:grpSpPr>
        <p:sp>
          <p:nvSpPr>
            <p:cNvPr id="36" name="文字方塊 35">
              <a:extLst>
                <a:ext uri="{FF2B5EF4-FFF2-40B4-BE49-F238E27FC236}">
                  <a16:creationId xmlns:a16="http://schemas.microsoft.com/office/drawing/2014/main" id="{B7D41DF8-6535-4DCD-8B83-6A7B520B4888}"/>
                </a:ext>
              </a:extLst>
            </p:cNvPr>
            <p:cNvSpPr txBox="1"/>
            <p:nvPr/>
          </p:nvSpPr>
          <p:spPr>
            <a:xfrm>
              <a:off x="1018970" y="1152598"/>
              <a:ext cx="3533580" cy="416524"/>
            </a:xfrm>
            <a:prstGeom prst="rect">
              <a:avLst/>
            </a:prstGeom>
            <a:noFill/>
          </p:spPr>
          <p:txBody>
            <a:bodyPr wrap="square" rtlCol="0">
              <a:spAutoFit/>
            </a:bodyPr>
            <a:lstStyle/>
            <a:p>
              <a:pPr>
                <a:lnSpc>
                  <a:spcPts val="2800"/>
                </a:lnSpc>
              </a:pPr>
              <a:r>
                <a:rPr lang="en-US" altLang="zh-TW" sz="2800" b="1" baseline="-25000" dirty="0">
                  <a:solidFill>
                    <a:schemeClr val="accent5"/>
                  </a:solidFill>
                  <a:latin typeface="微軟正黑體" panose="020B0604030504040204" pitchFamily="34" charset="-120"/>
                  <a:ea typeface="微軟正黑體" panose="020B0604030504040204" pitchFamily="34" charset="-120"/>
                </a:rPr>
                <a:t>Optical see-through</a:t>
              </a:r>
              <a:r>
                <a:rPr lang="zh-TW" altLang="en-US" sz="2800" b="1" baseline="-25000" dirty="0">
                  <a:solidFill>
                    <a:schemeClr val="accent5"/>
                  </a:solidFill>
                  <a:latin typeface="微軟正黑體" panose="020B0604030504040204" pitchFamily="34" charset="-120"/>
                  <a:ea typeface="微軟正黑體" panose="020B0604030504040204" pitchFamily="34" charset="-120"/>
                </a:rPr>
                <a:t>系統</a:t>
              </a:r>
              <a:endParaRPr lang="zh-TW" altLang="en-US" sz="2400" b="1" baseline="-25000" dirty="0">
                <a:solidFill>
                  <a:schemeClr val="accent6"/>
                </a:solidFill>
                <a:ea typeface="Microsoft YaHei" panose="020B0503020204020204" pitchFamily="34" charset="-122"/>
              </a:endParaRPr>
            </a:p>
          </p:txBody>
        </p:sp>
        <p:sp>
          <p:nvSpPr>
            <p:cNvPr id="37" name="文字方塊 36">
              <a:extLst>
                <a:ext uri="{FF2B5EF4-FFF2-40B4-BE49-F238E27FC236}">
                  <a16:creationId xmlns:a16="http://schemas.microsoft.com/office/drawing/2014/main" id="{FCA16D04-300D-4B3B-993C-392D9EE1FE83}"/>
                </a:ext>
              </a:extLst>
            </p:cNvPr>
            <p:cNvSpPr txBox="1"/>
            <p:nvPr/>
          </p:nvSpPr>
          <p:spPr>
            <a:xfrm>
              <a:off x="1018971" y="1626993"/>
              <a:ext cx="4367456" cy="1022203"/>
            </a:xfrm>
            <a:prstGeom prst="rect">
              <a:avLst/>
            </a:prstGeom>
            <a:noFill/>
          </p:spPr>
          <p:txBody>
            <a:bodyPr wrap="square" rtlCol="0">
              <a:spAutoFit/>
            </a:bodyPr>
            <a:lstStyle/>
            <a:p>
              <a:pPr marL="342900" indent="-342900">
                <a:lnSpc>
                  <a:spcPct val="150000"/>
                </a:lnSpc>
                <a:buClr>
                  <a:schemeClr val="accent6"/>
                </a:buClr>
                <a:buSzPct val="80000"/>
                <a:buFont typeface="Wingdings" panose="05000000000000000000" pitchFamily="2" charset="2"/>
                <a:buChar char="u"/>
              </a:pPr>
              <a:r>
                <a:rPr lang="zh-TW" altLang="en-US" dirty="0">
                  <a:solidFill>
                    <a:schemeClr val="accent6"/>
                  </a:solidFill>
                  <a:latin typeface="微軟正黑體" panose="020B0604030504040204" pitchFamily="34" charset="-120"/>
                  <a:ea typeface="微軟正黑體" panose="020B0604030504040204" pitchFamily="34" charset="-120"/>
                </a:rPr>
                <a:t>真實場景的圖像經過減光處理後直接進入人眼</a:t>
              </a:r>
              <a:endParaRPr lang="en-US" altLang="zh-TW" dirty="0">
                <a:solidFill>
                  <a:schemeClr val="accent6"/>
                </a:solidFill>
                <a:latin typeface="微軟正黑體" panose="020B0604030504040204" pitchFamily="34" charset="-120"/>
                <a:ea typeface="微軟正黑體" panose="020B0604030504040204" pitchFamily="34" charset="-120"/>
              </a:endParaRPr>
            </a:p>
            <a:p>
              <a:pPr>
                <a:lnSpc>
                  <a:spcPct val="150000"/>
                </a:lnSpc>
                <a:buClr>
                  <a:schemeClr val="accent6"/>
                </a:buClr>
                <a:buSzPct val="80000"/>
              </a:pPr>
              <a:r>
                <a:rPr lang="zh-TW" altLang="en-US" dirty="0">
                  <a:solidFill>
                    <a:schemeClr val="accent6"/>
                  </a:solidFill>
                  <a:latin typeface="微軟正黑體" panose="020B0604030504040204" pitchFamily="34" charset="-120"/>
                  <a:ea typeface="微軟正黑體" panose="020B0604030504040204" pitchFamily="34" charset="-120"/>
                </a:rPr>
                <a:t>       虛擬通道的資訊經投影反射後再進入人眼</a:t>
              </a:r>
              <a:endParaRPr lang="en-US" altLang="zh-TW" dirty="0">
                <a:solidFill>
                  <a:schemeClr val="accent6"/>
                </a:solidFill>
                <a:latin typeface="微軟正黑體" panose="020B0604030504040204" pitchFamily="34" charset="-120"/>
                <a:ea typeface="微軟正黑體" panose="020B0604030504040204" pitchFamily="34" charset="-120"/>
              </a:endParaRPr>
            </a:p>
            <a:p>
              <a:pPr>
                <a:lnSpc>
                  <a:spcPct val="150000"/>
                </a:lnSpc>
                <a:buClr>
                  <a:schemeClr val="accent6"/>
                </a:buClr>
                <a:buSzPct val="80000"/>
              </a:pPr>
              <a:r>
                <a:rPr lang="zh-TW" altLang="en-US" dirty="0">
                  <a:solidFill>
                    <a:schemeClr val="accent6"/>
                  </a:solidFill>
                  <a:latin typeface="微軟正黑體" panose="020B0604030504040204" pitchFamily="34" charset="-120"/>
                  <a:ea typeface="微軟正黑體" panose="020B0604030504040204" pitchFamily="34" charset="-120"/>
                </a:rPr>
                <a:t>       兩者以光學的方法進行合成</a:t>
              </a:r>
              <a:endParaRPr lang="en-US" altLang="zh-TW" dirty="0">
                <a:solidFill>
                  <a:schemeClr val="accent6"/>
                </a:solidFill>
                <a:latin typeface="微軟正黑體" panose="020B0604030504040204" pitchFamily="34" charset="-120"/>
                <a:ea typeface="微軟正黑體" panose="020B0604030504040204" pitchFamily="34" charset="-120"/>
              </a:endParaRPr>
            </a:p>
          </p:txBody>
        </p:sp>
      </p:grpSp>
      <p:sp>
        <p:nvSpPr>
          <p:cNvPr id="39" name="文字方塊 38">
            <a:extLst>
              <a:ext uri="{FF2B5EF4-FFF2-40B4-BE49-F238E27FC236}">
                <a16:creationId xmlns:a16="http://schemas.microsoft.com/office/drawing/2014/main" id="{B67542AC-4345-4990-AAD9-7FE6BD1BF650}"/>
              </a:ext>
            </a:extLst>
          </p:cNvPr>
          <p:cNvSpPr txBox="1"/>
          <p:nvPr/>
        </p:nvSpPr>
        <p:spPr>
          <a:xfrm>
            <a:off x="1023365" y="1087815"/>
            <a:ext cx="2101876" cy="379591"/>
          </a:xfrm>
          <a:prstGeom prst="rect">
            <a:avLst/>
          </a:prstGeom>
          <a:noFill/>
        </p:spPr>
        <p:txBody>
          <a:bodyPr wrap="square" rtlCol="0">
            <a:spAutoFit/>
          </a:bodyPr>
          <a:lstStyle/>
          <a:p>
            <a:r>
              <a:rPr lang="zh-TW" altLang="en-US" sz="2800" b="1" baseline="-25000" dirty="0">
                <a:solidFill>
                  <a:schemeClr val="accent5"/>
                </a:solidFill>
                <a:latin typeface="微軟正黑體" panose="020B0604030504040204" pitchFamily="34" charset="-120"/>
                <a:ea typeface="微軟正黑體" panose="020B0604030504040204" pitchFamily="34" charset="-120"/>
              </a:rPr>
              <a:t>以電腦顯示器呈現</a:t>
            </a:r>
          </a:p>
        </p:txBody>
      </p:sp>
      <p:sp>
        <p:nvSpPr>
          <p:cNvPr id="42" name="文字方塊 41">
            <a:extLst>
              <a:ext uri="{FF2B5EF4-FFF2-40B4-BE49-F238E27FC236}">
                <a16:creationId xmlns:a16="http://schemas.microsoft.com/office/drawing/2014/main" id="{9425BF02-24FF-4215-B697-DC9CA379312C}"/>
              </a:ext>
            </a:extLst>
          </p:cNvPr>
          <p:cNvSpPr txBox="1"/>
          <p:nvPr/>
        </p:nvSpPr>
        <p:spPr>
          <a:xfrm>
            <a:off x="1028395" y="2834369"/>
            <a:ext cx="2331015" cy="379591"/>
          </a:xfrm>
          <a:prstGeom prst="rect">
            <a:avLst/>
          </a:prstGeom>
          <a:noFill/>
        </p:spPr>
        <p:txBody>
          <a:bodyPr wrap="square" rtlCol="0">
            <a:spAutoFit/>
          </a:bodyPr>
          <a:lstStyle/>
          <a:p>
            <a:r>
              <a:rPr lang="zh-TW" altLang="en-US" sz="2800" b="1" baseline="-25000" dirty="0">
                <a:solidFill>
                  <a:schemeClr val="accent5"/>
                </a:solidFill>
                <a:latin typeface="微軟正黑體" panose="020B0604030504040204" pitchFamily="34" charset="-120"/>
                <a:ea typeface="微軟正黑體" panose="020B0604030504040204" pitchFamily="34" charset="-120"/>
              </a:rPr>
              <a:t>以頭盔顯示器呈現</a:t>
            </a:r>
          </a:p>
        </p:txBody>
      </p:sp>
      <p:cxnSp>
        <p:nvCxnSpPr>
          <p:cNvPr id="3" name="直線接點 2">
            <a:extLst>
              <a:ext uri="{FF2B5EF4-FFF2-40B4-BE49-F238E27FC236}">
                <a16:creationId xmlns:a16="http://schemas.microsoft.com/office/drawing/2014/main" id="{3722956B-C8FF-4E59-935D-1F14DEA0BAAB}"/>
              </a:ext>
            </a:extLst>
          </p:cNvPr>
          <p:cNvCxnSpPr>
            <a:cxnSpLocks/>
          </p:cNvCxnSpPr>
          <p:nvPr/>
        </p:nvCxnSpPr>
        <p:spPr>
          <a:xfrm>
            <a:off x="3275573" y="1351502"/>
            <a:ext cx="743624" cy="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43" name="直線接點 42">
            <a:extLst>
              <a:ext uri="{FF2B5EF4-FFF2-40B4-BE49-F238E27FC236}">
                <a16:creationId xmlns:a16="http://schemas.microsoft.com/office/drawing/2014/main" id="{9F206F77-96BF-4008-B688-1B642306928E}"/>
              </a:ext>
            </a:extLst>
          </p:cNvPr>
          <p:cNvCxnSpPr>
            <a:cxnSpLocks/>
          </p:cNvCxnSpPr>
          <p:nvPr/>
        </p:nvCxnSpPr>
        <p:spPr>
          <a:xfrm>
            <a:off x="3275573" y="3116663"/>
            <a:ext cx="482415" cy="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44" name="直線接點 43">
            <a:extLst>
              <a:ext uri="{FF2B5EF4-FFF2-40B4-BE49-F238E27FC236}">
                <a16:creationId xmlns:a16="http://schemas.microsoft.com/office/drawing/2014/main" id="{A39B935B-8634-420E-AA31-0A9D40E4EA75}"/>
              </a:ext>
            </a:extLst>
          </p:cNvPr>
          <p:cNvCxnSpPr>
            <a:cxnSpLocks/>
          </p:cNvCxnSpPr>
          <p:nvPr/>
        </p:nvCxnSpPr>
        <p:spPr>
          <a:xfrm>
            <a:off x="3757988" y="2615920"/>
            <a:ext cx="391509" cy="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45" name="直線接點 44">
            <a:extLst>
              <a:ext uri="{FF2B5EF4-FFF2-40B4-BE49-F238E27FC236}">
                <a16:creationId xmlns:a16="http://schemas.microsoft.com/office/drawing/2014/main" id="{F6C51ECA-6D85-4A84-98D0-8BB6A497BDF0}"/>
              </a:ext>
            </a:extLst>
          </p:cNvPr>
          <p:cNvCxnSpPr>
            <a:cxnSpLocks/>
          </p:cNvCxnSpPr>
          <p:nvPr/>
        </p:nvCxnSpPr>
        <p:spPr>
          <a:xfrm>
            <a:off x="3757988" y="3617406"/>
            <a:ext cx="391509" cy="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11" name="直線接點 10">
            <a:extLst>
              <a:ext uri="{FF2B5EF4-FFF2-40B4-BE49-F238E27FC236}">
                <a16:creationId xmlns:a16="http://schemas.microsoft.com/office/drawing/2014/main" id="{B1F2F168-3883-4D1A-9365-813B06FC239A}"/>
              </a:ext>
            </a:extLst>
          </p:cNvPr>
          <p:cNvCxnSpPr>
            <a:cxnSpLocks/>
          </p:cNvCxnSpPr>
          <p:nvPr/>
        </p:nvCxnSpPr>
        <p:spPr>
          <a:xfrm>
            <a:off x="3757988" y="2605872"/>
            <a:ext cx="0" cy="1021582"/>
          </a:xfrm>
          <a:prstGeom prst="line">
            <a:avLst/>
          </a:prstGeom>
          <a:ln w="28575"/>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750438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2" name="文字方塊 1">
            <a:extLst>
              <a:ext uri="{FF2B5EF4-FFF2-40B4-BE49-F238E27FC236}">
                <a16:creationId xmlns:a16="http://schemas.microsoft.com/office/drawing/2014/main" id="{BD8C540C-CD62-4A37-992F-06446B162F96}"/>
              </a:ext>
            </a:extLst>
          </p:cNvPr>
          <p:cNvSpPr txBox="1"/>
          <p:nvPr/>
        </p:nvSpPr>
        <p:spPr>
          <a:xfrm>
            <a:off x="990845" y="1850679"/>
            <a:ext cx="4892463" cy="1524392"/>
          </a:xfrm>
          <a:prstGeom prst="rect">
            <a:avLst/>
          </a:prstGeom>
          <a:noFill/>
        </p:spPr>
        <p:txBody>
          <a:bodyPr wrap="square" rtlCol="0">
            <a:spAutoFit/>
          </a:bodyPr>
          <a:lstStyle/>
          <a:p>
            <a:pPr marL="342900" indent="-342900">
              <a:lnSpc>
                <a:spcPct val="150000"/>
              </a:lnSpc>
              <a:buClr>
                <a:schemeClr val="accent6"/>
              </a:buClr>
              <a:buSzPct val="80000"/>
              <a:buFont typeface="Wingdings" panose="05000000000000000000" pitchFamily="2" charset="2"/>
              <a:buChar char="u"/>
            </a:pPr>
            <a:r>
              <a:rPr lang="en-US" altLang="zh-TW" sz="1600" dirty="0">
                <a:solidFill>
                  <a:schemeClr val="accent6"/>
                </a:solidFill>
                <a:latin typeface="微軟正黑體" panose="020B0604030504040204" pitchFamily="34" charset="-120"/>
                <a:ea typeface="微軟正黑體" panose="020B0604030504040204" pitchFamily="34" charset="-120"/>
              </a:rPr>
              <a:t>Web3</a:t>
            </a:r>
          </a:p>
          <a:p>
            <a:pPr marL="342900" indent="-342900">
              <a:lnSpc>
                <a:spcPct val="150000"/>
              </a:lnSpc>
              <a:buClr>
                <a:schemeClr val="accent6"/>
              </a:buClr>
              <a:buSzPct val="80000"/>
              <a:buFont typeface="Wingdings" panose="05000000000000000000" pitchFamily="2" charset="2"/>
              <a:buChar char="u"/>
            </a:pPr>
            <a:r>
              <a:rPr lang="zh-TW" altLang="en-US" sz="1600" dirty="0">
                <a:solidFill>
                  <a:schemeClr val="accent6"/>
                </a:solidFill>
                <a:latin typeface="微軟正黑體" panose="020B0604030504040204" pitchFamily="34" charset="-120"/>
                <a:ea typeface="微軟正黑體" panose="020B0604030504040204" pitchFamily="34" charset="-120"/>
              </a:rPr>
              <a:t>空間計算</a:t>
            </a:r>
            <a:endParaRPr lang="en-US" altLang="zh-TW" sz="1600" dirty="0">
              <a:solidFill>
                <a:schemeClr val="accent6"/>
              </a:solidFill>
              <a:latin typeface="微軟正黑體" panose="020B0604030504040204" pitchFamily="34" charset="-120"/>
              <a:ea typeface="微軟正黑體" panose="020B0604030504040204" pitchFamily="34" charset="-120"/>
            </a:endParaRPr>
          </a:p>
          <a:p>
            <a:pPr marL="342900" indent="-342900">
              <a:lnSpc>
                <a:spcPct val="150000"/>
              </a:lnSpc>
              <a:buClr>
                <a:schemeClr val="accent6"/>
              </a:buClr>
              <a:buSzPct val="80000"/>
              <a:buFont typeface="Wingdings" panose="05000000000000000000" pitchFamily="2" charset="2"/>
              <a:buChar char="u"/>
            </a:pPr>
            <a:r>
              <a:rPr lang="en-US" altLang="zh-TW" sz="1600" dirty="0">
                <a:solidFill>
                  <a:schemeClr val="accent6"/>
                </a:solidFill>
                <a:latin typeface="微軟正黑體" panose="020B0604030504040204" pitchFamily="34" charset="-120"/>
                <a:ea typeface="微軟正黑體" panose="020B0604030504040204" pitchFamily="34" charset="-120"/>
              </a:rPr>
              <a:t>Digital twin of a person (</a:t>
            </a:r>
            <a:r>
              <a:rPr lang="en-US" altLang="zh-TW" sz="1600" dirty="0" err="1">
                <a:solidFill>
                  <a:schemeClr val="accent6"/>
                </a:solidFill>
                <a:latin typeface="微軟正黑體" panose="020B0604030504040204" pitchFamily="34" charset="-120"/>
                <a:ea typeface="微軟正黑體" panose="020B0604030504040204" pitchFamily="34" charset="-120"/>
              </a:rPr>
              <a:t>DToP</a:t>
            </a:r>
            <a:r>
              <a:rPr lang="zh-TW" altLang="en-US" sz="1600" dirty="0">
                <a:solidFill>
                  <a:schemeClr val="accent6"/>
                </a:solidFill>
                <a:latin typeface="微軟正黑體" panose="020B0604030504040204" pitchFamily="34" charset="-120"/>
                <a:ea typeface="微軟正黑體" panose="020B0604030504040204" pitchFamily="34" charset="-120"/>
              </a:rPr>
              <a:t>）</a:t>
            </a:r>
            <a:endParaRPr lang="en-US" altLang="zh-TW" sz="1600" dirty="0">
              <a:solidFill>
                <a:schemeClr val="accent6"/>
              </a:solidFill>
              <a:latin typeface="微軟正黑體" panose="020B0604030504040204" pitchFamily="34" charset="-120"/>
              <a:ea typeface="微軟正黑體" panose="020B0604030504040204" pitchFamily="34" charset="-120"/>
            </a:endParaRPr>
          </a:p>
          <a:p>
            <a:pPr marL="342900" indent="-342900">
              <a:lnSpc>
                <a:spcPct val="150000"/>
              </a:lnSpc>
              <a:buClr>
                <a:schemeClr val="accent6"/>
              </a:buClr>
              <a:buSzPct val="80000"/>
              <a:buFont typeface="Wingdings" panose="05000000000000000000" pitchFamily="2" charset="2"/>
              <a:buChar char="u"/>
            </a:pPr>
            <a:r>
              <a:rPr lang="en-US" altLang="zh-TW" sz="1600" dirty="0">
                <a:solidFill>
                  <a:schemeClr val="accent6"/>
                </a:solidFill>
                <a:latin typeface="微軟正黑體" panose="020B0604030504040204" pitchFamily="34" charset="-120"/>
                <a:ea typeface="微軟正黑體" panose="020B0604030504040204" pitchFamily="34" charset="-120"/>
              </a:rPr>
              <a:t>Digital twin of a customer</a:t>
            </a:r>
            <a:r>
              <a:rPr lang="zh-TW" altLang="en-US" sz="1600" dirty="0">
                <a:solidFill>
                  <a:schemeClr val="accent6"/>
                </a:solidFill>
                <a:latin typeface="微軟正黑體" panose="020B0604030504040204" pitchFamily="34" charset="-120"/>
                <a:ea typeface="微軟正黑體" panose="020B0604030504040204" pitchFamily="34" charset="-120"/>
              </a:rPr>
              <a:t>（</a:t>
            </a:r>
            <a:r>
              <a:rPr lang="en-US" altLang="zh-TW" sz="1600" dirty="0" err="1">
                <a:solidFill>
                  <a:schemeClr val="accent6"/>
                </a:solidFill>
                <a:latin typeface="微軟正黑體" panose="020B0604030504040204" pitchFamily="34" charset="-120"/>
                <a:ea typeface="微軟正黑體" panose="020B0604030504040204" pitchFamily="34" charset="-120"/>
              </a:rPr>
              <a:t>DToC</a:t>
            </a:r>
            <a:r>
              <a:rPr lang="zh-TW" altLang="en-US" sz="1600" dirty="0">
                <a:solidFill>
                  <a:schemeClr val="accent6"/>
                </a:solidFill>
                <a:latin typeface="微軟正黑體" panose="020B0604030504040204" pitchFamily="34" charset="-120"/>
                <a:ea typeface="微軟正黑體" panose="020B0604030504040204" pitchFamily="34" charset="-120"/>
              </a:rPr>
              <a:t>）</a:t>
            </a:r>
          </a:p>
        </p:txBody>
      </p:sp>
      <p:sp>
        <p:nvSpPr>
          <p:cNvPr id="4" name="Google Shape;379;p52">
            <a:extLst>
              <a:ext uri="{FF2B5EF4-FFF2-40B4-BE49-F238E27FC236}">
                <a16:creationId xmlns:a16="http://schemas.microsoft.com/office/drawing/2014/main" id="{077C1EE7-05D3-461B-B7B3-6E6325B46DF0}"/>
              </a:ext>
            </a:extLst>
          </p:cNvPr>
          <p:cNvSpPr txBox="1">
            <a:spLocks/>
          </p:cNvSpPr>
          <p:nvPr/>
        </p:nvSpPr>
        <p:spPr>
          <a:xfrm>
            <a:off x="3165434" y="494796"/>
            <a:ext cx="2813132" cy="527700"/>
          </a:xfrm>
          <a:prstGeom prst="rect">
            <a:avLst/>
          </a:prstGeom>
          <a:noFill/>
          <a:ln>
            <a:solidFill>
              <a:schemeClr val="accent3"/>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Orbitron"/>
              <a:buNone/>
              <a:defRPr sz="3000" b="0" i="0" u="none" strike="noStrike" cap="none">
                <a:solidFill>
                  <a:schemeClr val="dk2"/>
                </a:solidFill>
                <a:latin typeface="Orbitron Black"/>
                <a:ea typeface="Orbitron Black"/>
                <a:cs typeface="Orbitron Black"/>
                <a:sym typeface="Orbitron Black"/>
              </a:defRPr>
            </a:lvl1pPr>
            <a:lvl2pPr marR="0" lvl="1"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2pPr>
            <a:lvl3pPr marR="0" lvl="2"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3pPr>
            <a:lvl4pPr marR="0" lvl="3"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4pPr>
            <a:lvl5pPr marR="0" lvl="4"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5pPr>
            <a:lvl6pPr marR="0" lvl="5"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6pPr>
            <a:lvl7pPr marR="0" lvl="6"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7pPr>
            <a:lvl8pPr marR="0" lvl="7"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8pPr>
            <a:lvl9pPr marR="0" lvl="8"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9pPr>
          </a:lstStyle>
          <a:p>
            <a:pPr algn="ctr"/>
            <a:r>
              <a:rPr lang="zh-TW" altLang="en-US" sz="2400" b="1" dirty="0">
                <a:solidFill>
                  <a:schemeClr val="accent3"/>
                </a:solidFill>
                <a:latin typeface="微軟正黑體" panose="020B0604030504040204" pitchFamily="34" charset="-120"/>
                <a:ea typeface="微軟正黑體" panose="020B0604030504040204" pitchFamily="34" charset="-120"/>
              </a:rPr>
              <a:t>元宇宙相關技術</a:t>
            </a:r>
          </a:p>
        </p:txBody>
      </p:sp>
      <p:pic>
        <p:nvPicPr>
          <p:cNvPr id="1028" name="Picture 4" descr="元宇宙投資大門誰能在虛擬世界中創造價值？ - 財經- 中時新聞網">
            <a:extLst>
              <a:ext uri="{FF2B5EF4-FFF2-40B4-BE49-F238E27FC236}">
                <a16:creationId xmlns:a16="http://schemas.microsoft.com/office/drawing/2014/main" id="{73609A13-766F-48A5-B785-37EF71F4C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240213" y="1595510"/>
            <a:ext cx="3336053" cy="249695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0964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2" name="文字方塊 1">
            <a:extLst>
              <a:ext uri="{FF2B5EF4-FFF2-40B4-BE49-F238E27FC236}">
                <a16:creationId xmlns:a16="http://schemas.microsoft.com/office/drawing/2014/main" id="{BD8C540C-CD62-4A37-992F-06446B162F96}"/>
              </a:ext>
            </a:extLst>
          </p:cNvPr>
          <p:cNvSpPr txBox="1"/>
          <p:nvPr/>
        </p:nvSpPr>
        <p:spPr>
          <a:xfrm>
            <a:off x="881586" y="1507097"/>
            <a:ext cx="6033054" cy="2523768"/>
          </a:xfrm>
          <a:prstGeom prst="rect">
            <a:avLst/>
          </a:prstGeom>
          <a:noFill/>
        </p:spPr>
        <p:txBody>
          <a:bodyPr wrap="square" rtlCol="0">
            <a:spAutoFit/>
          </a:bodyPr>
          <a:lstStyle/>
          <a:p>
            <a:pPr marL="342900" indent="-342900">
              <a:lnSpc>
                <a:spcPct val="150000"/>
              </a:lnSpc>
              <a:buClr>
                <a:schemeClr val="accent6"/>
              </a:buClr>
              <a:buSzPct val="80000"/>
              <a:buFont typeface="Wingdings" panose="05000000000000000000" pitchFamily="2" charset="2"/>
              <a:buChar char="u"/>
            </a:pPr>
            <a:r>
              <a:rPr lang="en-US" altLang="zh-TW" sz="1600" dirty="0">
                <a:solidFill>
                  <a:schemeClr val="accent6"/>
                </a:solidFill>
                <a:latin typeface="微軟正黑體" panose="020B0604030504040204" pitchFamily="34" charset="-120"/>
                <a:ea typeface="微軟正黑體" panose="020B0604030504040204" pitchFamily="34" charset="-120"/>
              </a:rPr>
              <a:t>XR</a:t>
            </a:r>
          </a:p>
          <a:p>
            <a:pPr marL="342900" indent="-342900">
              <a:lnSpc>
                <a:spcPct val="150000"/>
              </a:lnSpc>
              <a:buClr>
                <a:schemeClr val="accent6"/>
              </a:buClr>
              <a:buSzPct val="80000"/>
              <a:buFont typeface="Wingdings" panose="05000000000000000000" pitchFamily="2" charset="2"/>
              <a:buChar char="u"/>
            </a:pPr>
            <a:r>
              <a:rPr lang="en-US" altLang="zh-TW" sz="1600" dirty="0">
                <a:solidFill>
                  <a:schemeClr val="accent6"/>
                </a:solidFill>
                <a:latin typeface="微軟正黑體" panose="020B0604030504040204" pitchFamily="34" charset="-120"/>
                <a:ea typeface="微軟正黑體" panose="020B0604030504040204" pitchFamily="34" charset="-120"/>
              </a:rPr>
              <a:t>AI</a:t>
            </a:r>
            <a:r>
              <a:rPr lang="zh-TW" altLang="en-US" sz="1600" dirty="0">
                <a:solidFill>
                  <a:schemeClr val="accent6"/>
                </a:solidFill>
                <a:latin typeface="微軟正黑體" panose="020B0604030504040204" pitchFamily="34" charset="-120"/>
                <a:ea typeface="微軟正黑體" panose="020B0604030504040204" pitchFamily="34" charset="-120"/>
              </a:rPr>
              <a:t>：做為</a:t>
            </a:r>
            <a:r>
              <a:rPr lang="en-US" altLang="zh-TW" sz="1600" dirty="0">
                <a:solidFill>
                  <a:schemeClr val="accent6"/>
                </a:solidFill>
                <a:latin typeface="微軟正黑體" panose="020B0604030504040204" pitchFamily="34" charset="-120"/>
                <a:ea typeface="微軟正黑體" panose="020B0604030504040204" pitchFamily="34" charset="-120"/>
              </a:rPr>
              <a:t>NPC</a:t>
            </a:r>
            <a:r>
              <a:rPr lang="zh-TW" altLang="en-US" sz="1600" dirty="0">
                <a:solidFill>
                  <a:schemeClr val="accent6"/>
                </a:solidFill>
                <a:latin typeface="微軟正黑體" panose="020B0604030504040204" pitchFamily="34" charset="-120"/>
                <a:ea typeface="微軟正黑體" panose="020B0604030504040204" pitchFamily="34" charset="-120"/>
              </a:rPr>
              <a:t>或其他重複性的工作</a:t>
            </a:r>
            <a:endParaRPr lang="en-US" altLang="zh-TW" sz="1600" dirty="0">
              <a:solidFill>
                <a:schemeClr val="accent6"/>
              </a:solidFill>
              <a:latin typeface="微軟正黑體" panose="020B0604030504040204" pitchFamily="34" charset="-120"/>
              <a:ea typeface="微軟正黑體" panose="020B0604030504040204" pitchFamily="34" charset="-120"/>
            </a:endParaRPr>
          </a:p>
          <a:p>
            <a:pPr>
              <a:lnSpc>
                <a:spcPct val="150000"/>
              </a:lnSpc>
              <a:buClr>
                <a:schemeClr val="accent6"/>
              </a:buClr>
              <a:buSzPct val="80000"/>
            </a:pPr>
            <a:r>
              <a:rPr lang="zh-TW" altLang="en-US" sz="1600" dirty="0">
                <a:solidFill>
                  <a:schemeClr val="accent6"/>
                </a:solidFill>
                <a:latin typeface="微軟正黑體" panose="020B0604030504040204" pitchFamily="34" charset="-120"/>
                <a:ea typeface="微軟正黑體" panose="020B0604030504040204" pitchFamily="34" charset="-120"/>
              </a:rPr>
              <a:t>            透過大量圖像資料訓練人工智慧</a:t>
            </a:r>
            <a:endParaRPr lang="en-US" altLang="zh-TW" sz="1600" dirty="0">
              <a:solidFill>
                <a:schemeClr val="accent6"/>
              </a:solidFill>
              <a:latin typeface="微軟正黑體" panose="020B0604030504040204" pitchFamily="34" charset="-120"/>
              <a:ea typeface="微軟正黑體" panose="020B0604030504040204" pitchFamily="34" charset="-120"/>
            </a:endParaRPr>
          </a:p>
          <a:p>
            <a:pPr marL="342900" indent="-342900">
              <a:lnSpc>
                <a:spcPct val="150000"/>
              </a:lnSpc>
              <a:buClr>
                <a:schemeClr val="accent6"/>
              </a:buClr>
              <a:buSzPct val="80000"/>
              <a:buFont typeface="Wingdings" panose="05000000000000000000" pitchFamily="2" charset="2"/>
              <a:buChar char="u"/>
            </a:pPr>
            <a:r>
              <a:rPr lang="en-US" altLang="zh-TW" sz="1600" dirty="0">
                <a:solidFill>
                  <a:schemeClr val="accent6"/>
                </a:solidFill>
                <a:latin typeface="微軟正黑體" panose="020B0604030504040204" pitchFamily="34" charset="-120"/>
                <a:ea typeface="微軟正黑體" panose="020B0604030504040204" pitchFamily="34" charset="-120"/>
              </a:rPr>
              <a:t>5G</a:t>
            </a:r>
            <a:r>
              <a:rPr lang="zh-TW" altLang="en-US" sz="1600" dirty="0">
                <a:solidFill>
                  <a:schemeClr val="accent6"/>
                </a:solidFill>
                <a:latin typeface="微軟正黑體" panose="020B0604030504040204" pitchFamily="34" charset="-120"/>
                <a:ea typeface="微軟正黑體" panose="020B0604030504040204" pitchFamily="34" charset="-120"/>
              </a:rPr>
              <a:t>：更快、更低延遲的網速</a:t>
            </a:r>
            <a:endParaRPr lang="en-US" altLang="zh-TW" sz="1600" dirty="0">
              <a:solidFill>
                <a:schemeClr val="accent6"/>
              </a:solidFill>
              <a:latin typeface="微軟正黑體" panose="020B0604030504040204" pitchFamily="34" charset="-120"/>
              <a:ea typeface="微軟正黑體" panose="020B0604030504040204" pitchFamily="34" charset="-120"/>
            </a:endParaRPr>
          </a:p>
          <a:p>
            <a:pPr marL="342900" indent="-342900">
              <a:lnSpc>
                <a:spcPct val="150000"/>
              </a:lnSpc>
              <a:buClr>
                <a:schemeClr val="accent6"/>
              </a:buClr>
              <a:buSzPct val="80000"/>
              <a:buFont typeface="Wingdings" panose="05000000000000000000" pitchFamily="2" charset="2"/>
              <a:buChar char="u"/>
            </a:pPr>
            <a:r>
              <a:rPr lang="en-US" altLang="zh-TW" sz="1600" dirty="0">
                <a:solidFill>
                  <a:schemeClr val="accent6"/>
                </a:solidFill>
                <a:latin typeface="微軟正黑體" panose="020B0604030504040204" pitchFamily="34" charset="-120"/>
                <a:ea typeface="微軟正黑體" panose="020B0604030504040204" pitchFamily="34" charset="-120"/>
              </a:rPr>
              <a:t>NFT</a:t>
            </a:r>
            <a:r>
              <a:rPr lang="zh-TW" altLang="en-US" sz="1600" dirty="0">
                <a:solidFill>
                  <a:schemeClr val="accent6"/>
                </a:solidFill>
                <a:latin typeface="微軟正黑體" panose="020B0604030504040204" pitchFamily="34" charset="-120"/>
                <a:ea typeface="微軟正黑體" panose="020B0604030504040204" pitchFamily="34" charset="-120"/>
              </a:rPr>
              <a:t>：具備獨特性、交易性</a:t>
            </a:r>
            <a:endParaRPr lang="en-US" altLang="zh-TW" sz="1600" dirty="0">
              <a:solidFill>
                <a:schemeClr val="accent6"/>
              </a:solidFill>
              <a:latin typeface="微軟正黑體" panose="020B0604030504040204" pitchFamily="34" charset="-120"/>
              <a:ea typeface="微軟正黑體" panose="020B0604030504040204" pitchFamily="34" charset="-120"/>
            </a:endParaRPr>
          </a:p>
          <a:p>
            <a:pPr marL="342900" indent="-342900">
              <a:lnSpc>
                <a:spcPct val="150000"/>
              </a:lnSpc>
              <a:buClr>
                <a:schemeClr val="accent6"/>
              </a:buClr>
              <a:buSzPct val="80000"/>
              <a:buFont typeface="Wingdings" panose="05000000000000000000" pitchFamily="2" charset="2"/>
              <a:buChar char="u"/>
            </a:pPr>
            <a:r>
              <a:rPr lang="zh-TW" altLang="en-US" sz="1600" dirty="0">
                <a:solidFill>
                  <a:schemeClr val="accent6"/>
                </a:solidFill>
                <a:latin typeface="微軟正黑體" panose="020B0604030504040204" pitchFamily="34" charset="-120"/>
                <a:ea typeface="微軟正黑體" panose="020B0604030504040204" pitchFamily="34" charset="-120"/>
              </a:rPr>
              <a:t>區塊鏈：提供在元宇宙中交易的籌碼</a:t>
            </a:r>
            <a:endParaRPr lang="en-US" altLang="zh-TW" sz="1600" dirty="0">
              <a:solidFill>
                <a:schemeClr val="accent6"/>
              </a:solidFill>
              <a:latin typeface="微軟正黑體" panose="020B0604030504040204" pitchFamily="34" charset="-120"/>
              <a:ea typeface="微軟正黑體" panose="020B0604030504040204" pitchFamily="34" charset="-120"/>
            </a:endParaRPr>
          </a:p>
          <a:p>
            <a:endParaRPr lang="zh-TW" altLang="en-US" dirty="0">
              <a:solidFill>
                <a:schemeClr val="accent6"/>
              </a:solidFill>
            </a:endParaRPr>
          </a:p>
        </p:txBody>
      </p:sp>
      <p:grpSp>
        <p:nvGrpSpPr>
          <p:cNvPr id="13" name="群組 12">
            <a:extLst>
              <a:ext uri="{FF2B5EF4-FFF2-40B4-BE49-F238E27FC236}">
                <a16:creationId xmlns:a16="http://schemas.microsoft.com/office/drawing/2014/main" id="{7E6BFF2A-0B55-4F88-B252-9420D5CE1E5E}"/>
              </a:ext>
            </a:extLst>
          </p:cNvPr>
          <p:cNvGrpSpPr/>
          <p:nvPr/>
        </p:nvGrpSpPr>
        <p:grpSpPr>
          <a:xfrm>
            <a:off x="6143295" y="1085714"/>
            <a:ext cx="2360543" cy="3687417"/>
            <a:chOff x="5949444" y="1151028"/>
            <a:chExt cx="2360543" cy="3687417"/>
          </a:xfrm>
        </p:grpSpPr>
        <p:grpSp>
          <p:nvGrpSpPr>
            <p:cNvPr id="15" name="群組 14">
              <a:extLst>
                <a:ext uri="{FF2B5EF4-FFF2-40B4-BE49-F238E27FC236}">
                  <a16:creationId xmlns:a16="http://schemas.microsoft.com/office/drawing/2014/main" id="{D8B970FE-BD4E-4392-9BD0-8BD669E1ED85}"/>
                </a:ext>
              </a:extLst>
            </p:cNvPr>
            <p:cNvGrpSpPr/>
            <p:nvPr/>
          </p:nvGrpSpPr>
          <p:grpSpPr>
            <a:xfrm>
              <a:off x="6203671" y="1309341"/>
              <a:ext cx="1885267" cy="3356081"/>
              <a:chOff x="6569655" y="1473579"/>
              <a:chExt cx="1885267" cy="3356081"/>
            </a:xfrm>
          </p:grpSpPr>
          <p:grpSp>
            <p:nvGrpSpPr>
              <p:cNvPr id="5" name="群組 4">
                <a:extLst>
                  <a:ext uri="{FF2B5EF4-FFF2-40B4-BE49-F238E27FC236}">
                    <a16:creationId xmlns:a16="http://schemas.microsoft.com/office/drawing/2014/main" id="{788D60F2-8BBE-4033-A6CB-C21DF990FD00}"/>
                  </a:ext>
                </a:extLst>
              </p:cNvPr>
              <p:cNvGrpSpPr/>
              <p:nvPr/>
            </p:nvGrpSpPr>
            <p:grpSpPr>
              <a:xfrm>
                <a:off x="6569655" y="1972159"/>
                <a:ext cx="1864892" cy="831559"/>
                <a:chOff x="2412264" y="3974893"/>
                <a:chExt cx="1864892" cy="831559"/>
              </a:xfrm>
            </p:grpSpPr>
            <p:pic>
              <p:nvPicPr>
                <p:cNvPr id="6" name="圖片 5">
                  <a:extLst>
                    <a:ext uri="{FF2B5EF4-FFF2-40B4-BE49-F238E27FC236}">
                      <a16:creationId xmlns:a16="http://schemas.microsoft.com/office/drawing/2014/main" id="{8955F7D1-E476-464A-8222-0CF6D3A9CB1F}"/>
                    </a:ext>
                  </a:extLst>
                </p:cNvPr>
                <p:cNvPicPr/>
                <p:nvPr/>
              </p:nvPicPr>
              <p:blipFill rotWithShape="1">
                <a:blip r:embed="rId3">
                  <a:extLst>
                    <a:ext uri="{28A0092B-C50C-407E-A947-70E740481C1C}">
                      <a14:useLocalDpi xmlns:a14="http://schemas.microsoft.com/office/drawing/2010/main" val="0"/>
                    </a:ext>
                  </a:extLst>
                </a:blip>
                <a:srcRect l="963" t="24253" r="82455" b="22336"/>
                <a:stretch/>
              </p:blipFill>
              <p:spPr bwMode="auto">
                <a:xfrm>
                  <a:off x="3402514" y="3974893"/>
                  <a:ext cx="874642" cy="829918"/>
                </a:xfrm>
                <a:prstGeom prst="roundRect">
                  <a:avLst/>
                </a:prstGeom>
                <a:noFill/>
                <a:ln>
                  <a:noFill/>
                </a:ln>
              </p:spPr>
            </p:pic>
            <p:pic>
              <p:nvPicPr>
                <p:cNvPr id="8" name="圖片 7">
                  <a:extLst>
                    <a:ext uri="{FF2B5EF4-FFF2-40B4-BE49-F238E27FC236}">
                      <a16:creationId xmlns:a16="http://schemas.microsoft.com/office/drawing/2014/main" id="{247F57E5-0E1D-4D9E-8C85-626E52D1BB77}"/>
                    </a:ext>
                  </a:extLst>
                </p:cNvPr>
                <p:cNvPicPr/>
                <p:nvPr/>
              </p:nvPicPr>
              <p:blipFill rotWithShape="1">
                <a:blip r:embed="rId3">
                  <a:extLst>
                    <a:ext uri="{28A0092B-C50C-407E-A947-70E740481C1C}">
                      <a14:useLocalDpi xmlns:a14="http://schemas.microsoft.com/office/drawing/2010/main" val="0"/>
                    </a:ext>
                  </a:extLst>
                </a:blip>
                <a:srcRect l="17148" t="24734" r="66269" b="21855"/>
                <a:stretch/>
              </p:blipFill>
              <p:spPr bwMode="auto">
                <a:xfrm>
                  <a:off x="2412264" y="3976534"/>
                  <a:ext cx="874642" cy="829918"/>
                </a:xfrm>
                <a:prstGeom prst="roundRect">
                  <a:avLst/>
                </a:prstGeom>
                <a:noFill/>
                <a:ln>
                  <a:noFill/>
                </a:ln>
              </p:spPr>
            </p:pic>
          </p:grpSp>
          <p:pic>
            <p:nvPicPr>
              <p:cNvPr id="9" name="圖片 8">
                <a:extLst>
                  <a:ext uri="{FF2B5EF4-FFF2-40B4-BE49-F238E27FC236}">
                    <a16:creationId xmlns:a16="http://schemas.microsoft.com/office/drawing/2014/main" id="{884CD68A-50EF-455F-950A-FEC0178E737E}"/>
                  </a:ext>
                </a:extLst>
              </p:cNvPr>
              <p:cNvPicPr/>
              <p:nvPr/>
            </p:nvPicPr>
            <p:blipFill rotWithShape="1">
              <a:blip r:embed="rId3">
                <a:extLst>
                  <a:ext uri="{28A0092B-C50C-407E-A947-70E740481C1C}">
                    <a14:useLocalDpi xmlns:a14="http://schemas.microsoft.com/office/drawing/2010/main" val="0"/>
                  </a:ext>
                </a:extLst>
              </a:blip>
              <a:srcRect l="49561" t="24482" r="33856" b="22107"/>
              <a:stretch/>
            </p:blipFill>
            <p:spPr bwMode="auto">
              <a:xfrm>
                <a:off x="6585163" y="3998037"/>
                <a:ext cx="874645" cy="829917"/>
              </a:xfrm>
              <a:prstGeom prst="roundRect">
                <a:avLst/>
              </a:prstGeom>
              <a:noFill/>
              <a:ln>
                <a:noFill/>
              </a:ln>
            </p:spPr>
          </p:pic>
          <p:grpSp>
            <p:nvGrpSpPr>
              <p:cNvPr id="12" name="群組 11">
                <a:extLst>
                  <a:ext uri="{FF2B5EF4-FFF2-40B4-BE49-F238E27FC236}">
                    <a16:creationId xmlns:a16="http://schemas.microsoft.com/office/drawing/2014/main" id="{64055F2A-EC56-4C91-B3EC-94FC53215CA0}"/>
                  </a:ext>
                </a:extLst>
              </p:cNvPr>
              <p:cNvGrpSpPr/>
              <p:nvPr/>
            </p:nvGrpSpPr>
            <p:grpSpPr>
              <a:xfrm>
                <a:off x="6585322" y="2983465"/>
                <a:ext cx="1819469" cy="839858"/>
                <a:chOff x="3529039" y="3974892"/>
                <a:chExt cx="1819469" cy="839858"/>
              </a:xfrm>
            </p:grpSpPr>
            <p:pic>
              <p:nvPicPr>
                <p:cNvPr id="7" name="圖片 6">
                  <a:extLst>
                    <a:ext uri="{FF2B5EF4-FFF2-40B4-BE49-F238E27FC236}">
                      <a16:creationId xmlns:a16="http://schemas.microsoft.com/office/drawing/2014/main" id="{B03CCF75-0ABD-460C-A365-DF04A60B5057}"/>
                    </a:ext>
                  </a:extLst>
                </p:cNvPr>
                <p:cNvPicPr/>
                <p:nvPr/>
              </p:nvPicPr>
              <p:blipFill rotWithShape="1">
                <a:blip r:embed="rId3">
                  <a:extLst>
                    <a:ext uri="{28A0092B-C50C-407E-A947-70E740481C1C}">
                      <a14:useLocalDpi xmlns:a14="http://schemas.microsoft.com/office/drawing/2010/main" val="0"/>
                    </a:ext>
                  </a:extLst>
                </a:blip>
                <a:srcRect l="33563" t="24041" r="50609" b="21909"/>
                <a:stretch/>
              </p:blipFill>
              <p:spPr bwMode="auto">
                <a:xfrm>
                  <a:off x="4513621" y="3974893"/>
                  <a:ext cx="834887" cy="839857"/>
                </a:xfrm>
                <a:prstGeom prst="roundRect">
                  <a:avLst/>
                </a:prstGeom>
                <a:noFill/>
                <a:ln>
                  <a:noFill/>
                </a:ln>
              </p:spPr>
            </p:pic>
            <p:pic>
              <p:nvPicPr>
                <p:cNvPr id="10" name="圖片 9">
                  <a:extLst>
                    <a:ext uri="{FF2B5EF4-FFF2-40B4-BE49-F238E27FC236}">
                      <a16:creationId xmlns:a16="http://schemas.microsoft.com/office/drawing/2014/main" id="{6B285EC9-E3FE-4C46-BD7E-D6B92D344235}"/>
                    </a:ext>
                  </a:extLst>
                </p:cNvPr>
                <p:cNvPicPr/>
                <p:nvPr/>
              </p:nvPicPr>
              <p:blipFill rotWithShape="1">
                <a:blip r:embed="rId3">
                  <a:extLst>
                    <a:ext uri="{28A0092B-C50C-407E-A947-70E740481C1C}">
                      <a14:useLocalDpi xmlns:a14="http://schemas.microsoft.com/office/drawing/2010/main" val="0"/>
                    </a:ext>
                  </a:extLst>
                </a:blip>
                <a:srcRect l="65222" t="25321" r="18195" b="20628"/>
                <a:stretch/>
              </p:blipFill>
              <p:spPr bwMode="auto">
                <a:xfrm>
                  <a:off x="3529039" y="3974892"/>
                  <a:ext cx="874646" cy="839858"/>
                </a:xfrm>
                <a:prstGeom prst="roundRect">
                  <a:avLst/>
                </a:prstGeom>
                <a:noFill/>
                <a:ln>
                  <a:noFill/>
                </a:ln>
              </p:spPr>
            </p:pic>
          </p:grpSp>
          <p:pic>
            <p:nvPicPr>
              <p:cNvPr id="11" name="圖片 10">
                <a:extLst>
                  <a:ext uri="{FF2B5EF4-FFF2-40B4-BE49-F238E27FC236}">
                    <a16:creationId xmlns:a16="http://schemas.microsoft.com/office/drawing/2014/main" id="{556970F0-3CFE-434A-8ADD-81A22F7B56C8}"/>
                  </a:ext>
                </a:extLst>
              </p:cNvPr>
              <p:cNvPicPr/>
              <p:nvPr/>
            </p:nvPicPr>
            <p:blipFill rotWithShape="1">
              <a:blip r:embed="rId3">
                <a:extLst>
                  <a:ext uri="{28A0092B-C50C-407E-A947-70E740481C1C}">
                    <a14:useLocalDpi xmlns:a14="http://schemas.microsoft.com/office/drawing/2010/main" val="0"/>
                  </a:ext>
                </a:extLst>
              </a:blip>
              <a:srcRect l="81428" t="26256" r="1990" b="20333"/>
              <a:stretch/>
            </p:blipFill>
            <p:spPr bwMode="auto">
              <a:xfrm>
                <a:off x="7580280" y="3999742"/>
                <a:ext cx="874642" cy="829918"/>
              </a:xfrm>
              <a:prstGeom prst="roundRect">
                <a:avLst/>
              </a:prstGeom>
              <a:noFill/>
              <a:ln>
                <a:noFill/>
              </a:ln>
            </p:spPr>
          </p:pic>
          <p:sp>
            <p:nvSpPr>
              <p:cNvPr id="4" name="文字方塊 3">
                <a:extLst>
                  <a:ext uri="{FF2B5EF4-FFF2-40B4-BE49-F238E27FC236}">
                    <a16:creationId xmlns:a16="http://schemas.microsoft.com/office/drawing/2014/main" id="{A0E2D713-6497-457F-B9CD-0A21F0BE8581}"/>
                  </a:ext>
                </a:extLst>
              </p:cNvPr>
              <p:cNvSpPr txBox="1"/>
              <p:nvPr/>
            </p:nvSpPr>
            <p:spPr>
              <a:xfrm>
                <a:off x="7202381" y="1473579"/>
                <a:ext cx="830655" cy="553998"/>
              </a:xfrm>
              <a:prstGeom prst="rect">
                <a:avLst/>
              </a:prstGeom>
              <a:noFill/>
            </p:spPr>
            <p:txBody>
              <a:bodyPr wrap="square" rtlCol="0">
                <a:spAutoFit/>
              </a:bodyPr>
              <a:lstStyle/>
              <a:p>
                <a:r>
                  <a:rPr lang="zh-TW" altLang="en-US" sz="1600" dirty="0">
                    <a:solidFill>
                      <a:schemeClr val="accent6"/>
                    </a:solidFill>
                    <a:latin typeface="微軟正黑體" panose="020B0604030504040204" pitchFamily="34" charset="-120"/>
                    <a:ea typeface="微軟正黑體" panose="020B0604030504040204" pitchFamily="34" charset="-120"/>
                  </a:rPr>
                  <a:t>應用</a:t>
                </a:r>
                <a:endParaRPr lang="en-US" altLang="zh-TW" sz="1600" dirty="0">
                  <a:solidFill>
                    <a:schemeClr val="accent6"/>
                  </a:solidFill>
                  <a:latin typeface="微軟正黑體" panose="020B0604030504040204" pitchFamily="34" charset="-120"/>
                  <a:ea typeface="微軟正黑體" panose="020B0604030504040204" pitchFamily="34" charset="-120"/>
                </a:endParaRPr>
              </a:p>
              <a:p>
                <a:endParaRPr lang="zh-TW" altLang="en-US" dirty="0"/>
              </a:p>
            </p:txBody>
          </p:sp>
        </p:grpSp>
        <p:sp>
          <p:nvSpPr>
            <p:cNvPr id="16" name="矩形: 圓角 15">
              <a:extLst>
                <a:ext uri="{FF2B5EF4-FFF2-40B4-BE49-F238E27FC236}">
                  <a16:creationId xmlns:a16="http://schemas.microsoft.com/office/drawing/2014/main" id="{6EC06B97-2A0D-44C4-950A-3B53D3F8FFB8}"/>
                </a:ext>
              </a:extLst>
            </p:cNvPr>
            <p:cNvSpPr/>
            <p:nvPr/>
          </p:nvSpPr>
          <p:spPr>
            <a:xfrm>
              <a:off x="5949444" y="1151028"/>
              <a:ext cx="2360543" cy="3687417"/>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0" name="Google Shape;379;p52">
            <a:extLst>
              <a:ext uri="{FF2B5EF4-FFF2-40B4-BE49-F238E27FC236}">
                <a16:creationId xmlns:a16="http://schemas.microsoft.com/office/drawing/2014/main" id="{5DF06EFB-6CB1-4D5C-92FB-EF9C69784948}"/>
              </a:ext>
            </a:extLst>
          </p:cNvPr>
          <p:cNvSpPr txBox="1">
            <a:spLocks/>
          </p:cNvSpPr>
          <p:nvPr/>
        </p:nvSpPr>
        <p:spPr>
          <a:xfrm>
            <a:off x="3165434" y="392781"/>
            <a:ext cx="2813132" cy="527700"/>
          </a:xfrm>
          <a:prstGeom prst="rect">
            <a:avLst/>
          </a:prstGeom>
          <a:noFill/>
          <a:ln>
            <a:solidFill>
              <a:schemeClr val="accent3"/>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Orbitron"/>
              <a:buNone/>
              <a:defRPr sz="3000" b="0" i="0" u="none" strike="noStrike" cap="none">
                <a:solidFill>
                  <a:schemeClr val="dk2"/>
                </a:solidFill>
                <a:latin typeface="Orbitron Black"/>
                <a:ea typeface="Orbitron Black"/>
                <a:cs typeface="Orbitron Black"/>
                <a:sym typeface="Orbitron Black"/>
              </a:defRPr>
            </a:lvl1pPr>
            <a:lvl2pPr marR="0" lvl="1"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2pPr>
            <a:lvl3pPr marR="0" lvl="2"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3pPr>
            <a:lvl4pPr marR="0" lvl="3"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4pPr>
            <a:lvl5pPr marR="0" lvl="4"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5pPr>
            <a:lvl6pPr marR="0" lvl="5"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6pPr>
            <a:lvl7pPr marR="0" lvl="6"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7pPr>
            <a:lvl8pPr marR="0" lvl="7"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8pPr>
            <a:lvl9pPr marR="0" lvl="8"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9pPr>
          </a:lstStyle>
          <a:p>
            <a:pPr algn="ctr"/>
            <a:r>
              <a:rPr lang="zh-TW" altLang="en-US" sz="2400" b="1" dirty="0">
                <a:solidFill>
                  <a:schemeClr val="accent3"/>
                </a:solidFill>
                <a:latin typeface="微軟正黑體" panose="020B0604030504040204" pitchFamily="34" charset="-120"/>
                <a:ea typeface="微軟正黑體" panose="020B0604030504040204" pitchFamily="34" charset="-120"/>
              </a:rPr>
              <a:t>交互性</a:t>
            </a:r>
            <a:r>
              <a:rPr lang="en-US" altLang="zh-TW" sz="2400" b="1" dirty="0">
                <a:solidFill>
                  <a:schemeClr val="accent3"/>
                </a:solidFill>
                <a:latin typeface="微軟正黑體" panose="020B0604030504040204" pitchFamily="34" charset="-120"/>
                <a:ea typeface="微軟正黑體" panose="020B0604030504040204" pitchFamily="34" charset="-120"/>
              </a:rPr>
              <a:t>3D</a:t>
            </a:r>
            <a:r>
              <a:rPr lang="zh-TW" altLang="en-US" sz="2400" b="1" dirty="0">
                <a:solidFill>
                  <a:schemeClr val="accent3"/>
                </a:solidFill>
                <a:latin typeface="微軟正黑體" panose="020B0604030504040204" pitchFamily="34" charset="-120"/>
                <a:ea typeface="微軟正黑體" panose="020B0604030504040204" pitchFamily="34" charset="-120"/>
              </a:rPr>
              <a:t>技術</a:t>
            </a:r>
          </a:p>
        </p:txBody>
      </p:sp>
    </p:spTree>
    <p:extLst>
      <p:ext uri="{BB962C8B-B14F-4D97-AF65-F5344CB8AC3E}">
        <p14:creationId xmlns:p14="http://schemas.microsoft.com/office/powerpoint/2010/main" val="3417602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2" name="文字方塊 1">
            <a:extLst>
              <a:ext uri="{FF2B5EF4-FFF2-40B4-BE49-F238E27FC236}">
                <a16:creationId xmlns:a16="http://schemas.microsoft.com/office/drawing/2014/main" id="{BD8C540C-CD62-4A37-992F-06446B162F96}"/>
              </a:ext>
            </a:extLst>
          </p:cNvPr>
          <p:cNvSpPr txBox="1"/>
          <p:nvPr/>
        </p:nvSpPr>
        <p:spPr>
          <a:xfrm>
            <a:off x="684372" y="1440254"/>
            <a:ext cx="6033054" cy="2262992"/>
          </a:xfrm>
          <a:prstGeom prst="rect">
            <a:avLst/>
          </a:prstGeom>
          <a:noFill/>
        </p:spPr>
        <p:txBody>
          <a:bodyPr wrap="square" rtlCol="0">
            <a:spAutoFit/>
          </a:bodyPr>
          <a:lstStyle/>
          <a:p>
            <a:pPr marL="342900" indent="-342900">
              <a:lnSpc>
                <a:spcPct val="150000"/>
              </a:lnSpc>
              <a:buClr>
                <a:schemeClr val="accent6"/>
              </a:buClr>
              <a:buSzPct val="80000"/>
              <a:buFont typeface="Wingdings" panose="05000000000000000000" pitchFamily="2" charset="2"/>
              <a:buChar char="u"/>
            </a:pPr>
            <a:r>
              <a:rPr lang="zh-TW" altLang="en-US" sz="1600" dirty="0">
                <a:solidFill>
                  <a:schemeClr val="accent6"/>
                </a:solidFill>
              </a:rPr>
              <a:t>主要針對遊戲娛樂</a:t>
            </a:r>
            <a:endParaRPr lang="en-US" altLang="zh-TW" sz="1600" dirty="0">
              <a:solidFill>
                <a:schemeClr val="accent6"/>
              </a:solidFill>
            </a:endParaRPr>
          </a:p>
          <a:p>
            <a:pPr marL="342900" indent="-342900">
              <a:lnSpc>
                <a:spcPct val="150000"/>
              </a:lnSpc>
              <a:buClr>
                <a:schemeClr val="accent6"/>
              </a:buClr>
              <a:buSzPct val="80000"/>
              <a:buFont typeface="Wingdings" panose="05000000000000000000" pitchFamily="2" charset="2"/>
              <a:buChar char="u"/>
            </a:pPr>
            <a:r>
              <a:rPr lang="zh-TW" altLang="en-US" sz="1600" dirty="0">
                <a:solidFill>
                  <a:schemeClr val="accent6"/>
                </a:solidFill>
              </a:rPr>
              <a:t>侷限於視覺、聽覺體驗</a:t>
            </a:r>
            <a:endParaRPr lang="en-US" altLang="zh-TW" sz="1600" dirty="0">
              <a:solidFill>
                <a:schemeClr val="accent6"/>
              </a:solidFill>
            </a:endParaRPr>
          </a:p>
          <a:p>
            <a:pPr marL="342900" indent="-342900">
              <a:lnSpc>
                <a:spcPct val="150000"/>
              </a:lnSpc>
              <a:buClr>
                <a:schemeClr val="accent6"/>
              </a:buClr>
              <a:buSzPct val="80000"/>
              <a:buFont typeface="Wingdings" panose="05000000000000000000" pitchFamily="2" charset="2"/>
              <a:buChar char="u"/>
            </a:pPr>
            <a:r>
              <a:rPr lang="zh-TW" altLang="en-US" sz="1600" dirty="0">
                <a:solidFill>
                  <a:schemeClr val="accent6"/>
                </a:solidFill>
              </a:rPr>
              <a:t>色情化與暴力的影響</a:t>
            </a:r>
            <a:endParaRPr lang="en-US" altLang="zh-TW" sz="1600" dirty="0">
              <a:solidFill>
                <a:schemeClr val="accent6"/>
              </a:solidFill>
            </a:endParaRPr>
          </a:p>
          <a:p>
            <a:pPr marL="342900" indent="-342900">
              <a:lnSpc>
                <a:spcPct val="150000"/>
              </a:lnSpc>
              <a:buClr>
                <a:schemeClr val="accent6"/>
              </a:buClr>
              <a:buSzPct val="80000"/>
              <a:buFont typeface="Wingdings" panose="05000000000000000000" pitchFamily="2" charset="2"/>
              <a:buChar char="u"/>
            </a:pPr>
            <a:r>
              <a:rPr lang="zh-TW" altLang="en-US" sz="1600" dirty="0">
                <a:solidFill>
                  <a:schemeClr val="accent6"/>
                </a:solidFill>
              </a:rPr>
              <a:t>由於是虛擬的事物，因此可能無需負法律責任</a:t>
            </a:r>
            <a:endParaRPr lang="en-US" altLang="zh-TW" sz="1600" dirty="0">
              <a:solidFill>
                <a:schemeClr val="accent6"/>
              </a:solidFill>
            </a:endParaRPr>
          </a:p>
          <a:p>
            <a:pPr marL="342900" indent="-342900">
              <a:lnSpc>
                <a:spcPct val="150000"/>
              </a:lnSpc>
              <a:buClr>
                <a:schemeClr val="accent6"/>
              </a:buClr>
              <a:buSzPct val="80000"/>
              <a:buFont typeface="Wingdings" panose="05000000000000000000" pitchFamily="2" charset="2"/>
              <a:buChar char="u"/>
            </a:pPr>
            <a:r>
              <a:rPr lang="zh-TW" altLang="en-US" sz="1600" dirty="0">
                <a:solidFill>
                  <a:schemeClr val="accent6"/>
                </a:solidFill>
              </a:rPr>
              <a:t>成為引導用戶錯誤觀念的媒介</a:t>
            </a:r>
            <a:endParaRPr lang="en-US" altLang="zh-TW" sz="1600" dirty="0">
              <a:solidFill>
                <a:schemeClr val="accent6"/>
              </a:solidFill>
            </a:endParaRPr>
          </a:p>
          <a:p>
            <a:pPr marL="342900" indent="-342900">
              <a:lnSpc>
                <a:spcPct val="150000"/>
              </a:lnSpc>
              <a:buClr>
                <a:schemeClr val="accent6"/>
              </a:buClr>
              <a:buSzPct val="80000"/>
              <a:buFont typeface="Wingdings" panose="05000000000000000000" pitchFamily="2" charset="2"/>
              <a:buChar char="u"/>
            </a:pPr>
            <a:r>
              <a:rPr lang="zh-TW" altLang="en-US" sz="1600" dirty="0">
                <a:solidFill>
                  <a:schemeClr val="accent6"/>
                </a:solidFill>
              </a:rPr>
              <a:t>過渡沉溺於虛擬世界</a:t>
            </a:r>
          </a:p>
        </p:txBody>
      </p:sp>
      <p:sp>
        <p:nvSpPr>
          <p:cNvPr id="17" name="Google Shape;379;p52">
            <a:extLst>
              <a:ext uri="{FF2B5EF4-FFF2-40B4-BE49-F238E27FC236}">
                <a16:creationId xmlns:a16="http://schemas.microsoft.com/office/drawing/2014/main" id="{BDE81A70-6694-42C2-AD31-5B43B84DB608}"/>
              </a:ext>
            </a:extLst>
          </p:cNvPr>
          <p:cNvSpPr txBox="1">
            <a:spLocks/>
          </p:cNvSpPr>
          <p:nvPr/>
        </p:nvSpPr>
        <p:spPr>
          <a:xfrm>
            <a:off x="2592576" y="422698"/>
            <a:ext cx="3958848" cy="527700"/>
          </a:xfrm>
          <a:prstGeom prst="rect">
            <a:avLst/>
          </a:prstGeom>
          <a:noFill/>
          <a:ln>
            <a:solidFill>
              <a:schemeClr val="accent3"/>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Orbitron"/>
              <a:buNone/>
              <a:defRPr sz="3000" b="0" i="0" u="none" strike="noStrike" cap="none">
                <a:solidFill>
                  <a:schemeClr val="dk2"/>
                </a:solidFill>
                <a:latin typeface="Orbitron Black"/>
                <a:ea typeface="Orbitron Black"/>
                <a:cs typeface="Orbitron Black"/>
                <a:sym typeface="Orbitron Black"/>
              </a:defRPr>
            </a:lvl1pPr>
            <a:lvl2pPr marR="0" lvl="1"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2pPr>
            <a:lvl3pPr marR="0" lvl="2"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3pPr>
            <a:lvl4pPr marR="0" lvl="3"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4pPr>
            <a:lvl5pPr marR="0" lvl="4"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5pPr>
            <a:lvl6pPr marR="0" lvl="5"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6pPr>
            <a:lvl7pPr marR="0" lvl="6"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7pPr>
            <a:lvl8pPr marR="0" lvl="7"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8pPr>
            <a:lvl9pPr marR="0" lvl="8"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9pPr>
          </a:lstStyle>
          <a:p>
            <a:pPr algn="ctr"/>
            <a:r>
              <a:rPr lang="zh-TW" altLang="en-US" sz="2400" b="1" dirty="0">
                <a:solidFill>
                  <a:schemeClr val="accent3"/>
                </a:solidFill>
                <a:latin typeface="微軟正黑體" panose="020B0604030504040204" pitchFamily="34" charset="-120"/>
                <a:ea typeface="微軟正黑體" panose="020B0604030504040204" pitchFamily="34" charset="-120"/>
              </a:rPr>
              <a:t>爭議：虛擬實境引發危機</a:t>
            </a:r>
          </a:p>
        </p:txBody>
      </p:sp>
      <p:pic>
        <p:nvPicPr>
          <p:cNvPr id="2050" name="Picture 2" descr="VR產業：未來十年的困境與機遇- StockFeel 股感">
            <a:extLst>
              <a:ext uri="{FF2B5EF4-FFF2-40B4-BE49-F238E27FC236}">
                <a16:creationId xmlns:a16="http://schemas.microsoft.com/office/drawing/2014/main" id="{8CA89260-8B3A-4473-A39A-AEBD47D0533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200" b="99600" l="10000" r="90000">
                        <a14:foregroundMark x1="47053" y1="47200" x2="47368" y2="50600"/>
                        <a14:foregroundMark x1="57579" y1="60400" x2="60737" y2="69000"/>
                        <a14:foregroundMark x1="44316" y1="67600" x2="49579" y2="65800"/>
                        <a14:foregroundMark x1="69684" y1="53000" x2="68526" y2="96400"/>
                        <a14:foregroundMark x1="22211" y1="98000" x2="35789" y2="97200"/>
                        <a14:foregroundMark x1="35789" y1="97200" x2="46632" y2="99600"/>
                        <a14:foregroundMark x1="46632" y1="99600" x2="54105" y2="98600"/>
                        <a14:foregroundMark x1="53895" y1="14400" x2="53895" y2="15000"/>
                        <a14:foregroundMark x1="48421" y1="9200" x2="60316" y2="41000"/>
                        <a14:foregroundMark x1="66211" y1="15000" x2="73053" y2="26400"/>
                        <a14:foregroundMark x1="73053" y1="26400" x2="78105" y2="29200"/>
                        <a14:foregroundMark x1="84105" y1="48200" x2="84105" y2="48200"/>
                        <a14:foregroundMark x1="18211" y1="82600" x2="18211" y2="82600"/>
                      </a14:backgroundRemoval>
                    </a14:imgEffect>
                  </a14:imgLayer>
                </a14:imgProps>
              </a:ext>
              <a:ext uri="{28A0092B-C50C-407E-A947-70E740481C1C}">
                <a14:useLocalDpi xmlns:a14="http://schemas.microsoft.com/office/drawing/2010/main" val="0"/>
              </a:ext>
            </a:extLst>
          </a:blip>
          <a:srcRect/>
          <a:stretch>
            <a:fillRect/>
          </a:stretch>
        </p:blipFill>
        <p:spPr bwMode="auto">
          <a:xfrm>
            <a:off x="4295670" y="2168024"/>
            <a:ext cx="5653405" cy="2975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7338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60"/>
          <p:cNvSpPr txBox="1">
            <a:spLocks noGrp="1"/>
          </p:cNvSpPr>
          <p:nvPr>
            <p:ph type="title"/>
          </p:nvPr>
        </p:nvSpPr>
        <p:spPr>
          <a:xfrm>
            <a:off x="1727850" y="2244225"/>
            <a:ext cx="5688300" cy="117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b="1" dirty="0">
                <a:ea typeface="微軟正黑體" panose="020B0604030504040204" pitchFamily="34" charset="-120"/>
              </a:rPr>
              <a:t>發展歷史</a:t>
            </a:r>
          </a:p>
        </p:txBody>
      </p:sp>
      <p:sp>
        <p:nvSpPr>
          <p:cNvPr id="533" name="Google Shape;533;p60"/>
          <p:cNvSpPr txBox="1">
            <a:spLocks noGrp="1"/>
          </p:cNvSpPr>
          <p:nvPr>
            <p:ph type="title" idx="2"/>
          </p:nvPr>
        </p:nvSpPr>
        <p:spPr>
          <a:xfrm>
            <a:off x="2996550" y="1287578"/>
            <a:ext cx="3150900" cy="9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ea typeface="微軟正黑體" panose="020B0604030504040204" pitchFamily="34" charset="-120"/>
              </a:rPr>
              <a:t>02</a:t>
            </a:r>
            <a:endParaRPr dirty="0">
              <a:ea typeface="微軟正黑體" panose="020B0604030504040204" pitchFamily="34" charset="-12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2"/>
          <p:cNvSpPr txBox="1">
            <a:spLocks noGrp="1"/>
          </p:cNvSpPr>
          <p:nvPr>
            <p:ph type="title"/>
          </p:nvPr>
        </p:nvSpPr>
        <p:spPr>
          <a:xfrm>
            <a:off x="2924564" y="439031"/>
            <a:ext cx="2908534" cy="527700"/>
          </a:xfrm>
          <a:prstGeom prst="rect">
            <a:avLst/>
          </a:prstGeom>
          <a:ln>
            <a:solidFill>
              <a:schemeClr val="accent3"/>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sz="2400" b="1" dirty="0">
                <a:solidFill>
                  <a:schemeClr val="accent3"/>
                </a:solidFill>
                <a:latin typeface="微軟正黑體" panose="020B0604030504040204" pitchFamily="34" charset="-120"/>
                <a:ea typeface="微軟正黑體" panose="020B0604030504040204" pitchFamily="34" charset="-120"/>
              </a:rPr>
              <a:t>元宇宙發展史</a:t>
            </a:r>
            <a:endParaRPr sz="2400" b="1" dirty="0">
              <a:solidFill>
                <a:schemeClr val="accent3"/>
              </a:solidFill>
              <a:latin typeface="微軟正黑體" panose="020B0604030504040204" pitchFamily="34" charset="-120"/>
              <a:ea typeface="微軟正黑體" panose="020B0604030504040204" pitchFamily="34" charset="-120"/>
            </a:endParaRPr>
          </a:p>
        </p:txBody>
      </p:sp>
      <p:sp>
        <p:nvSpPr>
          <p:cNvPr id="380" name="Google Shape;380;p52"/>
          <p:cNvSpPr txBox="1">
            <a:spLocks noGrp="1"/>
          </p:cNvSpPr>
          <p:nvPr>
            <p:ph type="title" idx="4294967295"/>
          </p:nvPr>
        </p:nvSpPr>
        <p:spPr>
          <a:xfrm>
            <a:off x="-59996" y="1193075"/>
            <a:ext cx="2333987" cy="527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altLang="zh-TW" sz="2000" b="1" dirty="0"/>
              <a:t>Snow Crash</a:t>
            </a:r>
          </a:p>
        </p:txBody>
      </p:sp>
      <p:sp>
        <p:nvSpPr>
          <p:cNvPr id="381" name="Google Shape;381;p52"/>
          <p:cNvSpPr txBox="1">
            <a:spLocks noGrp="1"/>
          </p:cNvSpPr>
          <p:nvPr>
            <p:ph type="subTitle" idx="4294967295"/>
          </p:nvPr>
        </p:nvSpPr>
        <p:spPr>
          <a:xfrm>
            <a:off x="-123354" y="1682395"/>
            <a:ext cx="2460702" cy="693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altLang="zh-TW" sz="1600" dirty="0">
                <a:latin typeface="微軟正黑體" panose="020B0604030504040204" pitchFamily="34" charset="-120"/>
                <a:ea typeface="微軟正黑體" panose="020B0604030504040204" pitchFamily="34" charset="-120"/>
              </a:rPr>
              <a:t>"metaverse"</a:t>
            </a:r>
            <a:br>
              <a:rPr lang="en-US" altLang="zh-TW" sz="1600" dirty="0">
                <a:latin typeface="微軟正黑體" panose="020B0604030504040204" pitchFamily="34" charset="-120"/>
                <a:ea typeface="微軟正黑體" panose="020B0604030504040204" pitchFamily="34" charset="-120"/>
              </a:rPr>
            </a:br>
            <a:r>
              <a:rPr lang="zh-TW" altLang="en-US" sz="1600" dirty="0">
                <a:latin typeface="微軟正黑體" panose="020B0604030504040204" pitchFamily="34" charset="-120"/>
                <a:ea typeface="微軟正黑體" panose="020B0604030504040204" pitchFamily="34" charset="-120"/>
              </a:rPr>
              <a:t>第一次出現</a:t>
            </a:r>
            <a:endParaRPr lang="en-US" sz="1600" dirty="0">
              <a:latin typeface="微軟正黑體" panose="020B0604030504040204" pitchFamily="34" charset="-120"/>
              <a:ea typeface="微軟正黑體" panose="020B0604030504040204" pitchFamily="34" charset="-120"/>
            </a:endParaRPr>
          </a:p>
        </p:txBody>
      </p:sp>
      <p:sp>
        <p:nvSpPr>
          <p:cNvPr id="382" name="Google Shape;382;p52"/>
          <p:cNvSpPr txBox="1">
            <a:spLocks noGrp="1"/>
          </p:cNvSpPr>
          <p:nvPr>
            <p:ph type="title" idx="4294967295"/>
          </p:nvPr>
        </p:nvSpPr>
        <p:spPr>
          <a:xfrm>
            <a:off x="1631316" y="3381577"/>
            <a:ext cx="22041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latin typeface="Orbitron SemiBold"/>
                <a:ea typeface="Orbitron SemiBold"/>
                <a:cs typeface="Orbitron SemiBold"/>
                <a:sym typeface="Orbitron SemiBold"/>
              </a:rPr>
              <a:t>Linden Lab</a:t>
            </a:r>
            <a:endParaRPr sz="2000" dirty="0">
              <a:latin typeface="Orbitron SemiBold"/>
              <a:ea typeface="Orbitron SemiBold"/>
              <a:cs typeface="Orbitron SemiBold"/>
              <a:sym typeface="Orbitron SemiBold"/>
            </a:endParaRPr>
          </a:p>
        </p:txBody>
      </p:sp>
      <p:sp>
        <p:nvSpPr>
          <p:cNvPr id="383" name="Google Shape;383;p52"/>
          <p:cNvSpPr txBox="1">
            <a:spLocks noGrp="1"/>
          </p:cNvSpPr>
          <p:nvPr>
            <p:ph type="subTitle" idx="4294967295"/>
          </p:nvPr>
        </p:nvSpPr>
        <p:spPr>
          <a:xfrm>
            <a:off x="1454699" y="3908606"/>
            <a:ext cx="2557335" cy="693000"/>
          </a:xfrm>
          <a:prstGeom prst="rect">
            <a:avLst/>
          </a:prstGeom>
          <a:noFill/>
          <a:ln>
            <a:noFill/>
          </a:ln>
        </p:spPr>
        <p:txBody>
          <a:bodyPr spcFirstLastPara="1" wrap="square" lIns="91425" tIns="91425" rIns="91425" bIns="91425" anchor="t" anchorCtr="0">
            <a:noAutofit/>
          </a:bodyPr>
          <a:lstStyle/>
          <a:p>
            <a:pPr marL="0" indent="0" algn="ctr">
              <a:lnSpc>
                <a:spcPct val="100000"/>
              </a:lnSpc>
              <a:spcAft>
                <a:spcPts val="1600"/>
              </a:spcAft>
              <a:buNone/>
            </a:pPr>
            <a:r>
              <a:rPr lang="zh-TW" altLang="en-US" sz="1600" dirty="0">
                <a:latin typeface="微軟正黑體" panose="020B0604030504040204" pitchFamily="34" charset="-120"/>
                <a:ea typeface="微軟正黑體" panose="020B0604030504040204" pitchFamily="34" charset="-120"/>
              </a:rPr>
              <a:t>研發遊戲</a:t>
            </a:r>
            <a:br>
              <a:rPr lang="en-US" altLang="zh-TW" sz="1600" dirty="0">
                <a:latin typeface="微軟正黑體" panose="020B0604030504040204" pitchFamily="34" charset="-120"/>
                <a:ea typeface="微軟正黑體" panose="020B0604030504040204" pitchFamily="34" charset="-120"/>
              </a:rPr>
            </a:br>
            <a:r>
              <a:rPr lang="zh-TW" altLang="en-US" sz="1600" dirty="0">
                <a:latin typeface="微軟正黑體" panose="020B0604030504040204" pitchFamily="34" charset="-120"/>
                <a:ea typeface="微軟正黑體" panose="020B0604030504040204" pitchFamily="34" charset="-120"/>
              </a:rPr>
              <a:t>“</a:t>
            </a:r>
            <a:r>
              <a:rPr lang="en-US" sz="1600" dirty="0">
                <a:latin typeface="微軟正黑體" panose="020B0604030504040204" pitchFamily="34" charset="-120"/>
                <a:ea typeface="微軟正黑體" panose="020B0604030504040204" pitchFamily="34" charset="-120"/>
              </a:rPr>
              <a:t>Second Life”</a:t>
            </a:r>
            <a:endParaRPr sz="1600" dirty="0">
              <a:latin typeface="微軟正黑體" panose="020B0604030504040204" pitchFamily="34" charset="-120"/>
              <a:ea typeface="微軟正黑體" panose="020B0604030504040204" pitchFamily="34" charset="-120"/>
            </a:endParaRPr>
          </a:p>
        </p:txBody>
      </p:sp>
      <p:sp>
        <p:nvSpPr>
          <p:cNvPr id="384" name="Google Shape;384;p52"/>
          <p:cNvSpPr txBox="1">
            <a:spLocks noGrp="1"/>
          </p:cNvSpPr>
          <p:nvPr>
            <p:ph type="title" idx="4294967295"/>
          </p:nvPr>
        </p:nvSpPr>
        <p:spPr>
          <a:xfrm>
            <a:off x="3205871" y="1154750"/>
            <a:ext cx="2333987"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latin typeface="Orbitron SemiBold"/>
                <a:ea typeface="Orbitron SemiBold"/>
                <a:cs typeface="Orbitron SemiBold"/>
                <a:sym typeface="Orbitron SemiBold"/>
              </a:rPr>
              <a:t>Second Life</a:t>
            </a:r>
            <a:endParaRPr sz="2000" dirty="0">
              <a:latin typeface="Orbitron SemiBold"/>
              <a:ea typeface="Orbitron SemiBold"/>
              <a:cs typeface="Orbitron SemiBold"/>
              <a:sym typeface="Orbitron SemiBold"/>
            </a:endParaRPr>
          </a:p>
        </p:txBody>
      </p:sp>
      <p:sp>
        <p:nvSpPr>
          <p:cNvPr id="385" name="Google Shape;385;p52"/>
          <p:cNvSpPr txBox="1">
            <a:spLocks noGrp="1"/>
          </p:cNvSpPr>
          <p:nvPr>
            <p:ph type="subTitle" idx="4294967295"/>
          </p:nvPr>
        </p:nvSpPr>
        <p:spPr>
          <a:xfrm>
            <a:off x="3042535" y="1675135"/>
            <a:ext cx="2790563" cy="693000"/>
          </a:xfrm>
          <a:prstGeom prst="rect">
            <a:avLst/>
          </a:prstGeom>
        </p:spPr>
        <p:txBody>
          <a:bodyPr spcFirstLastPara="1" wrap="square" lIns="91425" tIns="91425" rIns="91425" bIns="91425" anchor="t" anchorCtr="0">
            <a:noAutofit/>
          </a:bodyPr>
          <a:lstStyle/>
          <a:p>
            <a:pPr marL="0" lvl="0" indent="0" algn="ctr" rtl="0">
              <a:lnSpc>
                <a:spcPts val="2000"/>
              </a:lnSpc>
              <a:spcBef>
                <a:spcPts val="0"/>
              </a:spcBef>
              <a:buNone/>
            </a:pPr>
            <a:r>
              <a:rPr lang="zh-TW" altLang="en-US" sz="1600" dirty="0">
                <a:latin typeface="微軟正黑體" panose="020B0604030504040204" pitchFamily="34" charset="-120"/>
                <a:ea typeface="微軟正黑體" panose="020B0604030504040204" pitchFamily="34" charset="-120"/>
              </a:rPr>
              <a:t>具有基本元宇宙技術</a:t>
            </a:r>
            <a:endParaRPr lang="en-US" altLang="zh-TW" sz="1600" dirty="0">
              <a:latin typeface="微軟正黑體" panose="020B0604030504040204" pitchFamily="34" charset="-120"/>
              <a:ea typeface="微軟正黑體" panose="020B0604030504040204" pitchFamily="34" charset="-120"/>
            </a:endParaRPr>
          </a:p>
          <a:p>
            <a:pPr marL="0" lvl="0" indent="0" algn="ctr" rtl="0">
              <a:lnSpc>
                <a:spcPts val="2000"/>
              </a:lnSpc>
              <a:spcBef>
                <a:spcPts val="0"/>
              </a:spcBef>
              <a:buNone/>
            </a:pPr>
            <a:r>
              <a:rPr lang="en-US" altLang="zh-TW" sz="1600" dirty="0">
                <a:latin typeface="微軟正黑體" panose="020B0604030504040204" pitchFamily="34" charset="-120"/>
                <a:ea typeface="微軟正黑體" panose="020B0604030504040204" pitchFamily="34" charset="-120"/>
              </a:rPr>
              <a:t>&amp;</a:t>
            </a:r>
            <a:r>
              <a:rPr lang="zh-TW" altLang="en-US" sz="1600" dirty="0">
                <a:latin typeface="微軟正黑體" panose="020B0604030504040204" pitchFamily="34" charset="-120"/>
                <a:ea typeface="微軟正黑體" panose="020B0604030504040204" pitchFamily="34" charset="-120"/>
              </a:rPr>
              <a:t>加入高度的社交層次</a:t>
            </a:r>
          </a:p>
        </p:txBody>
      </p:sp>
      <p:sp>
        <p:nvSpPr>
          <p:cNvPr id="386" name="Google Shape;386;p52"/>
          <p:cNvSpPr txBox="1">
            <a:spLocks noGrp="1"/>
          </p:cNvSpPr>
          <p:nvPr>
            <p:ph type="title" idx="4294967295"/>
          </p:nvPr>
        </p:nvSpPr>
        <p:spPr>
          <a:xfrm>
            <a:off x="5043699" y="3387800"/>
            <a:ext cx="22041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latin typeface="Orbitron SemiBold"/>
                <a:ea typeface="Orbitron SemiBold"/>
                <a:cs typeface="Orbitron SemiBold"/>
                <a:sym typeface="Orbitron SemiBold"/>
              </a:rPr>
              <a:t>Fortnite</a:t>
            </a:r>
            <a:endParaRPr sz="2000" dirty="0">
              <a:latin typeface="Orbitron SemiBold"/>
              <a:ea typeface="Orbitron SemiBold"/>
              <a:cs typeface="Orbitron SemiBold"/>
              <a:sym typeface="Orbitron SemiBold"/>
            </a:endParaRPr>
          </a:p>
        </p:txBody>
      </p:sp>
      <p:sp>
        <p:nvSpPr>
          <p:cNvPr id="387" name="Google Shape;387;p52"/>
          <p:cNvSpPr txBox="1">
            <a:spLocks noGrp="1"/>
          </p:cNvSpPr>
          <p:nvPr>
            <p:ph type="subTitle" idx="4294967295"/>
          </p:nvPr>
        </p:nvSpPr>
        <p:spPr>
          <a:xfrm>
            <a:off x="4863061" y="3915500"/>
            <a:ext cx="2472599" cy="693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zh-TW" altLang="en-US" sz="1600" dirty="0">
                <a:latin typeface="微軟正黑體" panose="020B0604030504040204" pitchFamily="34" charset="-120"/>
                <a:ea typeface="微軟正黑體" panose="020B0604030504040204" pitchFamily="34" charset="-120"/>
              </a:rPr>
              <a:t>生存取向遊戲</a:t>
            </a:r>
            <a:br>
              <a:rPr lang="en-US" altLang="zh-TW" sz="1600" dirty="0">
                <a:latin typeface="微軟正黑體" panose="020B0604030504040204" pitchFamily="34" charset="-120"/>
                <a:ea typeface="微軟正黑體" panose="020B0604030504040204" pitchFamily="34" charset="-120"/>
              </a:rPr>
            </a:br>
            <a:r>
              <a:rPr lang="en-US" altLang="zh-TW" sz="1600" dirty="0">
                <a:latin typeface="微軟正黑體" panose="020B0604030504040204" pitchFamily="34" charset="-120"/>
                <a:ea typeface="微軟正黑體" panose="020B0604030504040204" pitchFamily="34" charset="-120"/>
              </a:rPr>
              <a:t>&amp;</a:t>
            </a:r>
            <a:r>
              <a:rPr lang="zh-TW" altLang="en-US" sz="1600" dirty="0">
                <a:latin typeface="微軟正黑體" panose="020B0604030504040204" pitchFamily="34" charset="-120"/>
                <a:ea typeface="微軟正黑體" panose="020B0604030504040204" pitchFamily="34" charset="-120"/>
              </a:rPr>
              <a:t>虛擬演唱會</a:t>
            </a:r>
            <a:endParaRPr sz="1600" dirty="0">
              <a:latin typeface="微軟正黑體" panose="020B0604030504040204" pitchFamily="34" charset="-120"/>
              <a:ea typeface="微軟正黑體" panose="020B0604030504040204" pitchFamily="34" charset="-120"/>
            </a:endParaRPr>
          </a:p>
        </p:txBody>
      </p:sp>
      <p:sp>
        <p:nvSpPr>
          <p:cNvPr id="388" name="Google Shape;388;p52"/>
          <p:cNvSpPr txBox="1">
            <a:spLocks noGrp="1"/>
          </p:cNvSpPr>
          <p:nvPr>
            <p:ph type="title" idx="4294967295"/>
          </p:nvPr>
        </p:nvSpPr>
        <p:spPr>
          <a:xfrm>
            <a:off x="612444" y="2600171"/>
            <a:ext cx="989105"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solidFill>
                  <a:schemeClr val="accent3"/>
                </a:solidFill>
                <a:latin typeface="Orbitron SemiBold"/>
                <a:ea typeface="Orbitron SemiBold"/>
                <a:cs typeface="Orbitron SemiBold"/>
                <a:sym typeface="Orbitron SemiBold"/>
              </a:rPr>
              <a:t>1992</a:t>
            </a:r>
            <a:endParaRPr sz="2000" dirty="0">
              <a:solidFill>
                <a:schemeClr val="accent3"/>
              </a:solidFill>
              <a:latin typeface="Orbitron SemiBold"/>
              <a:ea typeface="Orbitron SemiBold"/>
              <a:cs typeface="Orbitron SemiBold"/>
              <a:sym typeface="Orbitron SemiBold"/>
            </a:endParaRPr>
          </a:p>
        </p:txBody>
      </p:sp>
      <p:sp>
        <p:nvSpPr>
          <p:cNvPr id="389" name="Google Shape;389;p52"/>
          <p:cNvSpPr txBox="1">
            <a:spLocks noGrp="1"/>
          </p:cNvSpPr>
          <p:nvPr>
            <p:ph type="title" idx="4294967295"/>
          </p:nvPr>
        </p:nvSpPr>
        <p:spPr>
          <a:xfrm>
            <a:off x="2233699" y="2584925"/>
            <a:ext cx="999336"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solidFill>
                  <a:schemeClr val="accent3"/>
                </a:solidFill>
                <a:latin typeface="Orbitron SemiBold"/>
                <a:ea typeface="Orbitron SemiBold"/>
                <a:cs typeface="Orbitron SemiBold"/>
                <a:sym typeface="Orbitron SemiBold"/>
              </a:rPr>
              <a:t>1999</a:t>
            </a:r>
            <a:endParaRPr sz="2000" dirty="0">
              <a:solidFill>
                <a:schemeClr val="accent3"/>
              </a:solidFill>
              <a:latin typeface="Orbitron SemiBold"/>
              <a:ea typeface="Orbitron SemiBold"/>
              <a:cs typeface="Orbitron SemiBold"/>
              <a:sym typeface="Orbitron SemiBold"/>
            </a:endParaRPr>
          </a:p>
        </p:txBody>
      </p:sp>
      <p:sp>
        <p:nvSpPr>
          <p:cNvPr id="390" name="Google Shape;390;p52"/>
          <p:cNvSpPr txBox="1">
            <a:spLocks noGrp="1"/>
          </p:cNvSpPr>
          <p:nvPr>
            <p:ph type="title" idx="4294967295"/>
          </p:nvPr>
        </p:nvSpPr>
        <p:spPr>
          <a:xfrm>
            <a:off x="3867151" y="2584925"/>
            <a:ext cx="112291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solidFill>
                  <a:schemeClr val="accent3"/>
                </a:solidFill>
                <a:latin typeface="Orbitron SemiBold"/>
                <a:ea typeface="Orbitron SemiBold"/>
                <a:cs typeface="Orbitron SemiBold"/>
                <a:sym typeface="Orbitron SemiBold"/>
              </a:rPr>
              <a:t>2003</a:t>
            </a:r>
            <a:endParaRPr sz="2000" dirty="0">
              <a:solidFill>
                <a:schemeClr val="accent3"/>
              </a:solidFill>
              <a:latin typeface="Orbitron SemiBold"/>
              <a:ea typeface="Orbitron SemiBold"/>
              <a:cs typeface="Orbitron SemiBold"/>
              <a:sym typeface="Orbitron SemiBold"/>
            </a:endParaRPr>
          </a:p>
        </p:txBody>
      </p:sp>
      <p:sp>
        <p:nvSpPr>
          <p:cNvPr id="391" name="Google Shape;391;p52"/>
          <p:cNvSpPr txBox="1">
            <a:spLocks noGrp="1"/>
          </p:cNvSpPr>
          <p:nvPr>
            <p:ph type="title" idx="4294967295"/>
          </p:nvPr>
        </p:nvSpPr>
        <p:spPr>
          <a:xfrm>
            <a:off x="5706099" y="2584925"/>
            <a:ext cx="8793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TW" sz="2000" dirty="0">
                <a:solidFill>
                  <a:schemeClr val="accent3"/>
                </a:solidFill>
                <a:latin typeface="Orbitron SemiBold"/>
                <a:ea typeface="Orbitron SemiBold"/>
                <a:cs typeface="Orbitron SemiBold"/>
                <a:sym typeface="Orbitron SemiBold"/>
              </a:rPr>
              <a:t>2017</a:t>
            </a:r>
            <a:endParaRPr sz="2000" dirty="0">
              <a:solidFill>
                <a:schemeClr val="accent3"/>
              </a:solidFill>
              <a:latin typeface="Orbitron SemiBold"/>
              <a:ea typeface="Orbitron SemiBold"/>
              <a:cs typeface="Orbitron SemiBold"/>
              <a:sym typeface="Orbitron SemiBold"/>
            </a:endParaRPr>
          </a:p>
        </p:txBody>
      </p:sp>
      <p:cxnSp>
        <p:nvCxnSpPr>
          <p:cNvPr id="392" name="Google Shape;392;p52"/>
          <p:cNvCxnSpPr>
            <a:cxnSpLocks/>
          </p:cNvCxnSpPr>
          <p:nvPr/>
        </p:nvCxnSpPr>
        <p:spPr>
          <a:xfrm>
            <a:off x="1106997" y="2375395"/>
            <a:ext cx="0" cy="224776"/>
          </a:xfrm>
          <a:prstGeom prst="straightConnector1">
            <a:avLst/>
          </a:prstGeom>
          <a:noFill/>
          <a:ln w="28575" cap="flat" cmpd="sng">
            <a:solidFill>
              <a:schemeClr val="accent4"/>
            </a:solidFill>
            <a:prstDash val="solid"/>
            <a:round/>
            <a:headEnd type="none" w="med" len="med"/>
            <a:tailEnd type="none" w="med" len="med"/>
          </a:ln>
        </p:spPr>
      </p:cxnSp>
      <p:cxnSp>
        <p:nvCxnSpPr>
          <p:cNvPr id="393" name="Google Shape;393;p52"/>
          <p:cNvCxnSpPr>
            <a:cxnSpLocks/>
            <a:stCxn id="389" idx="2"/>
            <a:endCxn id="382" idx="0"/>
          </p:cNvCxnSpPr>
          <p:nvPr/>
        </p:nvCxnSpPr>
        <p:spPr>
          <a:xfrm flipH="1">
            <a:off x="2733366" y="3178325"/>
            <a:ext cx="1" cy="203252"/>
          </a:xfrm>
          <a:prstGeom prst="straightConnector1">
            <a:avLst/>
          </a:prstGeom>
          <a:noFill/>
          <a:ln w="28575" cap="flat" cmpd="sng">
            <a:solidFill>
              <a:schemeClr val="accent4"/>
            </a:solidFill>
            <a:prstDash val="solid"/>
            <a:round/>
            <a:headEnd type="none" w="med" len="med"/>
            <a:tailEnd type="none" w="med" len="med"/>
          </a:ln>
        </p:spPr>
      </p:cxnSp>
      <p:cxnSp>
        <p:nvCxnSpPr>
          <p:cNvPr id="395" name="Google Shape;395;p52"/>
          <p:cNvCxnSpPr>
            <a:stCxn id="391" idx="2"/>
            <a:endCxn id="386" idx="0"/>
          </p:cNvCxnSpPr>
          <p:nvPr/>
        </p:nvCxnSpPr>
        <p:spPr>
          <a:xfrm>
            <a:off x="6145749" y="3178325"/>
            <a:ext cx="0" cy="209400"/>
          </a:xfrm>
          <a:prstGeom prst="straightConnector1">
            <a:avLst/>
          </a:prstGeom>
          <a:noFill/>
          <a:ln w="28575" cap="flat" cmpd="sng">
            <a:solidFill>
              <a:schemeClr val="accent4"/>
            </a:solidFill>
            <a:prstDash val="solid"/>
            <a:round/>
            <a:headEnd type="none" w="med" len="med"/>
            <a:tailEnd type="none" w="med" len="med"/>
          </a:ln>
        </p:spPr>
      </p:cxnSp>
      <p:cxnSp>
        <p:nvCxnSpPr>
          <p:cNvPr id="396" name="Google Shape;396;p52"/>
          <p:cNvCxnSpPr>
            <a:cxnSpLocks/>
          </p:cNvCxnSpPr>
          <p:nvPr/>
        </p:nvCxnSpPr>
        <p:spPr>
          <a:xfrm>
            <a:off x="1623405" y="2881625"/>
            <a:ext cx="580045" cy="0"/>
          </a:xfrm>
          <a:prstGeom prst="straightConnector1">
            <a:avLst/>
          </a:prstGeom>
          <a:noFill/>
          <a:ln w="28575" cap="flat" cmpd="sng">
            <a:solidFill>
              <a:schemeClr val="accent4"/>
            </a:solidFill>
            <a:prstDash val="solid"/>
            <a:round/>
            <a:headEnd type="none" w="med" len="med"/>
            <a:tailEnd type="none" w="med" len="med"/>
          </a:ln>
        </p:spPr>
      </p:cxnSp>
      <p:cxnSp>
        <p:nvCxnSpPr>
          <p:cNvPr id="60" name="Google Shape;392;p52">
            <a:extLst>
              <a:ext uri="{FF2B5EF4-FFF2-40B4-BE49-F238E27FC236}">
                <a16:creationId xmlns:a16="http://schemas.microsoft.com/office/drawing/2014/main" id="{6692FFA1-4875-43CD-91B7-4D25F3FDAD4A}"/>
              </a:ext>
            </a:extLst>
          </p:cNvPr>
          <p:cNvCxnSpPr>
            <a:cxnSpLocks/>
          </p:cNvCxnSpPr>
          <p:nvPr/>
        </p:nvCxnSpPr>
        <p:spPr>
          <a:xfrm>
            <a:off x="4421697" y="2375395"/>
            <a:ext cx="0" cy="224776"/>
          </a:xfrm>
          <a:prstGeom prst="straightConnector1">
            <a:avLst/>
          </a:prstGeom>
          <a:noFill/>
          <a:ln w="28575" cap="flat" cmpd="sng">
            <a:solidFill>
              <a:schemeClr val="accent4"/>
            </a:solidFill>
            <a:prstDash val="solid"/>
            <a:round/>
            <a:headEnd type="none" w="med" len="med"/>
            <a:tailEnd type="none" w="med" len="med"/>
          </a:ln>
        </p:spPr>
      </p:cxnSp>
      <p:cxnSp>
        <p:nvCxnSpPr>
          <p:cNvPr id="62" name="Google Shape;396;p52">
            <a:extLst>
              <a:ext uri="{FF2B5EF4-FFF2-40B4-BE49-F238E27FC236}">
                <a16:creationId xmlns:a16="http://schemas.microsoft.com/office/drawing/2014/main" id="{159CCEDC-5175-4C6E-9FEA-CB21DD1348B6}"/>
              </a:ext>
            </a:extLst>
          </p:cNvPr>
          <p:cNvCxnSpPr>
            <a:cxnSpLocks/>
          </p:cNvCxnSpPr>
          <p:nvPr/>
        </p:nvCxnSpPr>
        <p:spPr>
          <a:xfrm>
            <a:off x="3233035" y="2881625"/>
            <a:ext cx="580045" cy="0"/>
          </a:xfrm>
          <a:prstGeom prst="straightConnector1">
            <a:avLst/>
          </a:prstGeom>
          <a:noFill/>
          <a:ln w="28575" cap="flat" cmpd="sng">
            <a:solidFill>
              <a:schemeClr val="accent4"/>
            </a:solidFill>
            <a:prstDash val="solid"/>
            <a:round/>
            <a:headEnd type="none" w="med" len="med"/>
            <a:tailEnd type="none" w="med" len="med"/>
          </a:ln>
        </p:spPr>
      </p:cxnSp>
      <p:cxnSp>
        <p:nvCxnSpPr>
          <p:cNvPr id="63" name="Google Shape;396;p52">
            <a:extLst>
              <a:ext uri="{FF2B5EF4-FFF2-40B4-BE49-F238E27FC236}">
                <a16:creationId xmlns:a16="http://schemas.microsoft.com/office/drawing/2014/main" id="{FFEA4A66-AB81-4F5E-A4BB-2F04DE076CC1}"/>
              </a:ext>
            </a:extLst>
          </p:cNvPr>
          <p:cNvCxnSpPr>
            <a:cxnSpLocks/>
          </p:cNvCxnSpPr>
          <p:nvPr/>
        </p:nvCxnSpPr>
        <p:spPr>
          <a:xfrm>
            <a:off x="5070416" y="2876546"/>
            <a:ext cx="580045" cy="0"/>
          </a:xfrm>
          <a:prstGeom prst="straightConnector1">
            <a:avLst/>
          </a:prstGeom>
          <a:noFill/>
          <a:ln w="28575" cap="flat" cmpd="sng">
            <a:solidFill>
              <a:schemeClr val="accent4"/>
            </a:solidFill>
            <a:prstDash val="solid"/>
            <a:round/>
            <a:headEnd type="none" w="med" len="med"/>
            <a:tailEnd type="none" w="med" len="med"/>
          </a:ln>
        </p:spPr>
      </p:cxnSp>
      <p:cxnSp>
        <p:nvCxnSpPr>
          <p:cNvPr id="64" name="Google Shape;396;p52">
            <a:extLst>
              <a:ext uri="{FF2B5EF4-FFF2-40B4-BE49-F238E27FC236}">
                <a16:creationId xmlns:a16="http://schemas.microsoft.com/office/drawing/2014/main" id="{0876336C-6E4F-4381-83B9-3FB94ADC79B2}"/>
              </a:ext>
            </a:extLst>
          </p:cNvPr>
          <p:cNvCxnSpPr>
            <a:cxnSpLocks/>
          </p:cNvCxnSpPr>
          <p:nvPr/>
        </p:nvCxnSpPr>
        <p:spPr>
          <a:xfrm>
            <a:off x="6667754" y="2856221"/>
            <a:ext cx="580045" cy="0"/>
          </a:xfrm>
          <a:prstGeom prst="straightConnector1">
            <a:avLst/>
          </a:prstGeom>
          <a:noFill/>
          <a:ln w="28575" cap="flat" cmpd="sng">
            <a:solidFill>
              <a:schemeClr val="accent4"/>
            </a:solidFill>
            <a:prstDash val="solid"/>
            <a:round/>
            <a:headEnd type="none" w="med" len="med"/>
            <a:tailEnd type="none" w="med" len="med"/>
          </a:ln>
        </p:spPr>
      </p:cxnSp>
      <p:sp>
        <p:nvSpPr>
          <p:cNvPr id="65" name="Google Shape;391;p52">
            <a:extLst>
              <a:ext uri="{FF2B5EF4-FFF2-40B4-BE49-F238E27FC236}">
                <a16:creationId xmlns:a16="http://schemas.microsoft.com/office/drawing/2014/main" id="{D38D9D0C-53DD-4960-976E-918CC462B688}"/>
              </a:ext>
            </a:extLst>
          </p:cNvPr>
          <p:cNvSpPr txBox="1">
            <a:spLocks/>
          </p:cNvSpPr>
          <p:nvPr/>
        </p:nvSpPr>
        <p:spPr>
          <a:xfrm>
            <a:off x="7301436" y="2559521"/>
            <a:ext cx="953563" cy="59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Orbitron"/>
              <a:buNone/>
              <a:defRPr sz="3500" b="0" i="0" u="none" strike="noStrike" cap="none">
                <a:solidFill>
                  <a:schemeClr val="dk2"/>
                </a:solidFill>
                <a:latin typeface="Orbitron"/>
                <a:ea typeface="Orbitron"/>
                <a:cs typeface="Orbitron"/>
                <a:sym typeface="Orbitron"/>
              </a:defRPr>
            </a:lvl1pPr>
            <a:lvl2pPr marR="0" lvl="1"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2pPr>
            <a:lvl3pPr marR="0" lvl="2"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3pPr>
            <a:lvl4pPr marR="0" lvl="3"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4pPr>
            <a:lvl5pPr marR="0" lvl="4"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5pPr>
            <a:lvl6pPr marR="0" lvl="5"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6pPr>
            <a:lvl7pPr marR="0" lvl="6"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7pPr>
            <a:lvl8pPr marR="0" lvl="7"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8pPr>
            <a:lvl9pPr marR="0" lvl="8"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9pPr>
          </a:lstStyle>
          <a:p>
            <a:pPr algn="ctr"/>
            <a:r>
              <a:rPr lang="en-US" altLang="zh-TW" sz="2000" dirty="0">
                <a:solidFill>
                  <a:schemeClr val="accent3"/>
                </a:solidFill>
                <a:latin typeface="Orbitron SemiBold"/>
                <a:ea typeface="Orbitron SemiBold"/>
                <a:cs typeface="Orbitron SemiBold"/>
                <a:sym typeface="Orbitron SemiBold"/>
              </a:rPr>
              <a:t>2019</a:t>
            </a:r>
            <a:endParaRPr lang="en-US" sz="2000" dirty="0">
              <a:solidFill>
                <a:schemeClr val="accent3"/>
              </a:solidFill>
              <a:latin typeface="Orbitron SemiBold"/>
              <a:ea typeface="Orbitron SemiBold"/>
              <a:cs typeface="Orbitron SemiBold"/>
              <a:sym typeface="Orbitron SemiBold"/>
            </a:endParaRPr>
          </a:p>
        </p:txBody>
      </p:sp>
      <p:sp>
        <p:nvSpPr>
          <p:cNvPr id="66" name="Google Shape;384;p52">
            <a:extLst>
              <a:ext uri="{FF2B5EF4-FFF2-40B4-BE49-F238E27FC236}">
                <a16:creationId xmlns:a16="http://schemas.microsoft.com/office/drawing/2014/main" id="{6B07E7EE-F60F-4D1B-961E-03C2D092C682}"/>
              </a:ext>
            </a:extLst>
          </p:cNvPr>
          <p:cNvSpPr txBox="1">
            <a:spLocks/>
          </p:cNvSpPr>
          <p:nvPr/>
        </p:nvSpPr>
        <p:spPr>
          <a:xfrm>
            <a:off x="6418971" y="1154750"/>
            <a:ext cx="2333987"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Orbitron"/>
              <a:buNone/>
              <a:defRPr sz="3500" b="0" i="0" u="none" strike="noStrike" cap="none">
                <a:solidFill>
                  <a:schemeClr val="dk2"/>
                </a:solidFill>
                <a:latin typeface="Orbitron"/>
                <a:ea typeface="Orbitron"/>
                <a:cs typeface="Orbitron"/>
                <a:sym typeface="Orbitron"/>
              </a:defRPr>
            </a:lvl1pPr>
            <a:lvl2pPr marR="0" lvl="1"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2pPr>
            <a:lvl3pPr marR="0" lvl="2"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3pPr>
            <a:lvl4pPr marR="0" lvl="3"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4pPr>
            <a:lvl5pPr marR="0" lvl="4"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5pPr>
            <a:lvl6pPr marR="0" lvl="5"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6pPr>
            <a:lvl7pPr marR="0" lvl="6"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7pPr>
            <a:lvl8pPr marR="0" lvl="7"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8pPr>
            <a:lvl9pPr marR="0" lvl="8"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9pPr>
          </a:lstStyle>
          <a:p>
            <a:pPr algn="ctr"/>
            <a:r>
              <a:rPr lang="en-US" altLang="zh-TW" sz="2000" dirty="0">
                <a:latin typeface="Orbitron SemiBold"/>
                <a:ea typeface="Orbitron SemiBold"/>
                <a:cs typeface="Orbitron SemiBold"/>
                <a:sym typeface="Orbitron SemiBold"/>
              </a:rPr>
              <a:t>COVID-19</a:t>
            </a:r>
            <a:endParaRPr lang="en-US" sz="2000" dirty="0">
              <a:latin typeface="Orbitron SemiBold"/>
              <a:ea typeface="Orbitron SemiBold"/>
              <a:cs typeface="Orbitron SemiBold"/>
              <a:sym typeface="Orbitron SemiBold"/>
            </a:endParaRPr>
          </a:p>
        </p:txBody>
      </p:sp>
      <p:sp>
        <p:nvSpPr>
          <p:cNvPr id="67" name="Google Shape;385;p52">
            <a:extLst>
              <a:ext uri="{FF2B5EF4-FFF2-40B4-BE49-F238E27FC236}">
                <a16:creationId xmlns:a16="http://schemas.microsoft.com/office/drawing/2014/main" id="{0E242396-4AB3-4EF4-9480-E4AC829857E1}"/>
              </a:ext>
            </a:extLst>
          </p:cNvPr>
          <p:cNvSpPr txBox="1">
            <a:spLocks/>
          </p:cNvSpPr>
          <p:nvPr/>
        </p:nvSpPr>
        <p:spPr>
          <a:xfrm>
            <a:off x="6281035" y="1675135"/>
            <a:ext cx="2790563" cy="693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6"/>
              </a:buClr>
              <a:buSzPts val="1400"/>
              <a:buFont typeface="Chakra Petch"/>
              <a:buChar char="●"/>
              <a:defRPr sz="1400" b="0" i="0" u="none" strike="noStrike" cap="none">
                <a:solidFill>
                  <a:schemeClr val="accent6"/>
                </a:solidFill>
                <a:latin typeface="Chakra Petch"/>
                <a:ea typeface="Chakra Petch"/>
                <a:cs typeface="Chakra Petch"/>
                <a:sym typeface="Chakra Petch"/>
              </a:defRPr>
            </a:lvl1pPr>
            <a:lvl2pPr marL="914400" marR="0" lvl="1" indent="-317500" algn="l" rtl="0">
              <a:lnSpc>
                <a:spcPct val="115000"/>
              </a:lnSpc>
              <a:spcBef>
                <a:spcPts val="1600"/>
              </a:spcBef>
              <a:spcAft>
                <a:spcPts val="0"/>
              </a:spcAft>
              <a:buClr>
                <a:schemeClr val="accent6"/>
              </a:buClr>
              <a:buSzPts val="1400"/>
              <a:buFont typeface="Chakra Petch"/>
              <a:buChar char="○"/>
              <a:defRPr sz="1400" b="0" i="0" u="none" strike="noStrike" cap="none">
                <a:solidFill>
                  <a:schemeClr val="accent6"/>
                </a:solidFill>
                <a:latin typeface="Chakra Petch"/>
                <a:ea typeface="Chakra Petch"/>
                <a:cs typeface="Chakra Petch"/>
                <a:sym typeface="Chakra Petch"/>
              </a:defRPr>
            </a:lvl2pPr>
            <a:lvl3pPr marL="1371600" marR="0" lvl="2" indent="-317500" algn="l" rtl="0">
              <a:lnSpc>
                <a:spcPct val="115000"/>
              </a:lnSpc>
              <a:spcBef>
                <a:spcPts val="1600"/>
              </a:spcBef>
              <a:spcAft>
                <a:spcPts val="0"/>
              </a:spcAft>
              <a:buClr>
                <a:schemeClr val="accent6"/>
              </a:buClr>
              <a:buSzPts val="1400"/>
              <a:buFont typeface="Chakra Petch"/>
              <a:buChar char="■"/>
              <a:defRPr sz="1400" b="0" i="0" u="none" strike="noStrike" cap="none">
                <a:solidFill>
                  <a:schemeClr val="accent6"/>
                </a:solidFill>
                <a:latin typeface="Chakra Petch"/>
                <a:ea typeface="Chakra Petch"/>
                <a:cs typeface="Chakra Petch"/>
                <a:sym typeface="Chakra Petch"/>
              </a:defRPr>
            </a:lvl3pPr>
            <a:lvl4pPr marL="1828800" marR="0" lvl="3" indent="-317500" algn="l" rtl="0">
              <a:lnSpc>
                <a:spcPct val="115000"/>
              </a:lnSpc>
              <a:spcBef>
                <a:spcPts val="1600"/>
              </a:spcBef>
              <a:spcAft>
                <a:spcPts val="0"/>
              </a:spcAft>
              <a:buClr>
                <a:schemeClr val="accent6"/>
              </a:buClr>
              <a:buSzPts val="1400"/>
              <a:buFont typeface="Chakra Petch"/>
              <a:buChar char="●"/>
              <a:defRPr sz="1400" b="0" i="0" u="none" strike="noStrike" cap="none">
                <a:solidFill>
                  <a:schemeClr val="accent6"/>
                </a:solidFill>
                <a:latin typeface="Chakra Petch"/>
                <a:ea typeface="Chakra Petch"/>
                <a:cs typeface="Chakra Petch"/>
                <a:sym typeface="Chakra Petch"/>
              </a:defRPr>
            </a:lvl4pPr>
            <a:lvl5pPr marL="2286000" marR="0" lvl="4" indent="-317500" algn="l" rtl="0">
              <a:lnSpc>
                <a:spcPct val="115000"/>
              </a:lnSpc>
              <a:spcBef>
                <a:spcPts val="1600"/>
              </a:spcBef>
              <a:spcAft>
                <a:spcPts val="0"/>
              </a:spcAft>
              <a:buClr>
                <a:schemeClr val="accent6"/>
              </a:buClr>
              <a:buSzPts val="1400"/>
              <a:buFont typeface="Chakra Petch"/>
              <a:buChar char="○"/>
              <a:defRPr sz="1400" b="0" i="0" u="none" strike="noStrike" cap="none">
                <a:solidFill>
                  <a:schemeClr val="accent6"/>
                </a:solidFill>
                <a:latin typeface="Chakra Petch"/>
                <a:ea typeface="Chakra Petch"/>
                <a:cs typeface="Chakra Petch"/>
                <a:sym typeface="Chakra Petch"/>
              </a:defRPr>
            </a:lvl5pPr>
            <a:lvl6pPr marL="2743200" marR="0" lvl="5" indent="-317500" algn="l" rtl="0">
              <a:lnSpc>
                <a:spcPct val="115000"/>
              </a:lnSpc>
              <a:spcBef>
                <a:spcPts val="1600"/>
              </a:spcBef>
              <a:spcAft>
                <a:spcPts val="0"/>
              </a:spcAft>
              <a:buClr>
                <a:schemeClr val="accent6"/>
              </a:buClr>
              <a:buSzPts val="1400"/>
              <a:buFont typeface="Chakra Petch"/>
              <a:buChar char="■"/>
              <a:defRPr sz="1400" b="0" i="0" u="none" strike="noStrike" cap="none">
                <a:solidFill>
                  <a:schemeClr val="accent6"/>
                </a:solidFill>
                <a:latin typeface="Chakra Petch"/>
                <a:ea typeface="Chakra Petch"/>
                <a:cs typeface="Chakra Petch"/>
                <a:sym typeface="Chakra Petch"/>
              </a:defRPr>
            </a:lvl6pPr>
            <a:lvl7pPr marL="3200400" marR="0" lvl="6" indent="-317500" algn="l" rtl="0">
              <a:lnSpc>
                <a:spcPct val="115000"/>
              </a:lnSpc>
              <a:spcBef>
                <a:spcPts val="1600"/>
              </a:spcBef>
              <a:spcAft>
                <a:spcPts val="0"/>
              </a:spcAft>
              <a:buClr>
                <a:schemeClr val="accent6"/>
              </a:buClr>
              <a:buSzPts val="1400"/>
              <a:buFont typeface="Chakra Petch"/>
              <a:buChar char="●"/>
              <a:defRPr sz="1400" b="0" i="0" u="none" strike="noStrike" cap="none">
                <a:solidFill>
                  <a:schemeClr val="accent6"/>
                </a:solidFill>
                <a:latin typeface="Chakra Petch"/>
                <a:ea typeface="Chakra Petch"/>
                <a:cs typeface="Chakra Petch"/>
                <a:sym typeface="Chakra Petch"/>
              </a:defRPr>
            </a:lvl7pPr>
            <a:lvl8pPr marL="3657600" marR="0" lvl="7" indent="-317500" algn="l" rtl="0">
              <a:lnSpc>
                <a:spcPct val="115000"/>
              </a:lnSpc>
              <a:spcBef>
                <a:spcPts val="1600"/>
              </a:spcBef>
              <a:spcAft>
                <a:spcPts val="0"/>
              </a:spcAft>
              <a:buClr>
                <a:schemeClr val="accent6"/>
              </a:buClr>
              <a:buSzPts val="1400"/>
              <a:buFont typeface="Chakra Petch"/>
              <a:buChar char="○"/>
              <a:defRPr sz="1400" b="0" i="0" u="none" strike="noStrike" cap="none">
                <a:solidFill>
                  <a:schemeClr val="accent6"/>
                </a:solidFill>
                <a:latin typeface="Chakra Petch"/>
                <a:ea typeface="Chakra Petch"/>
                <a:cs typeface="Chakra Petch"/>
                <a:sym typeface="Chakra Petch"/>
              </a:defRPr>
            </a:lvl8pPr>
            <a:lvl9pPr marL="4114800" marR="0" lvl="8" indent="-317500" algn="l" rtl="0">
              <a:lnSpc>
                <a:spcPct val="115000"/>
              </a:lnSpc>
              <a:spcBef>
                <a:spcPts val="1600"/>
              </a:spcBef>
              <a:spcAft>
                <a:spcPts val="1600"/>
              </a:spcAft>
              <a:buClr>
                <a:schemeClr val="accent6"/>
              </a:buClr>
              <a:buSzPts val="1400"/>
              <a:buFont typeface="Chakra Petch"/>
              <a:buChar char="■"/>
              <a:defRPr sz="1400" b="0" i="0" u="none" strike="noStrike" cap="none">
                <a:solidFill>
                  <a:schemeClr val="accent6"/>
                </a:solidFill>
                <a:latin typeface="Chakra Petch"/>
                <a:ea typeface="Chakra Petch"/>
                <a:cs typeface="Chakra Petch"/>
                <a:sym typeface="Chakra Petch"/>
              </a:defRPr>
            </a:lvl9pPr>
          </a:lstStyle>
          <a:p>
            <a:pPr marL="0" indent="0" algn="ctr">
              <a:lnSpc>
                <a:spcPts val="2000"/>
              </a:lnSpc>
              <a:buFont typeface="Chakra Petch"/>
              <a:buNone/>
            </a:pPr>
            <a:r>
              <a:rPr lang="zh-TW" altLang="en-US" sz="1600" dirty="0">
                <a:latin typeface="微軟正黑體" panose="020B0604030504040204" pitchFamily="34" charset="-120"/>
                <a:ea typeface="微軟正黑體" panose="020B0604030504040204" pitchFamily="34" charset="-120"/>
              </a:rPr>
              <a:t>生活型態</a:t>
            </a:r>
            <a:r>
              <a:rPr lang="en-US" altLang="zh-TW" sz="1600" dirty="0">
                <a:latin typeface="微軟正黑體" panose="020B0604030504040204" pitchFamily="34" charset="-120"/>
                <a:ea typeface="微軟正黑體" panose="020B0604030504040204" pitchFamily="34" charset="-120"/>
              </a:rPr>
              <a:t>&amp;</a:t>
            </a:r>
            <a:r>
              <a:rPr lang="zh-TW" altLang="en-US" sz="1600" dirty="0">
                <a:latin typeface="微軟正黑體" panose="020B0604030504040204" pitchFamily="34" charset="-120"/>
                <a:ea typeface="微軟正黑體" panose="020B0604030504040204" pitchFamily="34" charset="-120"/>
              </a:rPr>
              <a:t>產業結構改變</a:t>
            </a:r>
            <a:br>
              <a:rPr lang="en-US" altLang="zh-TW" sz="1600" dirty="0">
                <a:latin typeface="微軟正黑體" panose="020B0604030504040204" pitchFamily="34" charset="-120"/>
                <a:ea typeface="微軟正黑體" panose="020B0604030504040204" pitchFamily="34" charset="-120"/>
              </a:rPr>
            </a:br>
            <a:r>
              <a:rPr lang="zh-TW" altLang="en-US" sz="1600" dirty="0">
                <a:latin typeface="微軟正黑體" panose="020B0604030504040204" pitchFamily="34" charset="-120"/>
                <a:ea typeface="微軟正黑體" panose="020B0604030504040204" pitchFamily="34" charset="-120"/>
              </a:rPr>
              <a:t>元宇宙快速發展</a:t>
            </a:r>
          </a:p>
        </p:txBody>
      </p:sp>
      <p:cxnSp>
        <p:nvCxnSpPr>
          <p:cNvPr id="68" name="Google Shape;392;p52">
            <a:extLst>
              <a:ext uri="{FF2B5EF4-FFF2-40B4-BE49-F238E27FC236}">
                <a16:creationId xmlns:a16="http://schemas.microsoft.com/office/drawing/2014/main" id="{271C9D5A-6BFB-47C2-BBC1-90B5CCC11B6C}"/>
              </a:ext>
            </a:extLst>
          </p:cNvPr>
          <p:cNvCxnSpPr>
            <a:cxnSpLocks/>
          </p:cNvCxnSpPr>
          <p:nvPr/>
        </p:nvCxnSpPr>
        <p:spPr>
          <a:xfrm>
            <a:off x="7778217" y="2375395"/>
            <a:ext cx="0" cy="224776"/>
          </a:xfrm>
          <a:prstGeom prst="straightConnector1">
            <a:avLst/>
          </a:prstGeom>
          <a:noFill/>
          <a:ln w="28575" cap="flat" cmpd="sng">
            <a:solidFill>
              <a:schemeClr val="accent4"/>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2"/>
          <p:cNvSpPr txBox="1">
            <a:spLocks noGrp="1"/>
          </p:cNvSpPr>
          <p:nvPr>
            <p:ph type="title"/>
          </p:nvPr>
        </p:nvSpPr>
        <p:spPr>
          <a:xfrm>
            <a:off x="2641866" y="503633"/>
            <a:ext cx="3860267" cy="527700"/>
          </a:xfrm>
          <a:prstGeom prst="rect">
            <a:avLst/>
          </a:prstGeom>
          <a:ln>
            <a:solidFill>
              <a:schemeClr val="accent3"/>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sz="2400" b="1" dirty="0">
                <a:solidFill>
                  <a:schemeClr val="accent3"/>
                </a:solidFill>
                <a:latin typeface="微軟正黑體" panose="020B0604030504040204" pitchFamily="34" charset="-120"/>
                <a:ea typeface="微軟正黑體" panose="020B0604030504040204" pitchFamily="34" charset="-120"/>
              </a:rPr>
              <a:t>元宇宙出現後的</a:t>
            </a:r>
            <a:r>
              <a:rPr lang="en-US" altLang="zh-TW" sz="2400" b="1" dirty="0">
                <a:solidFill>
                  <a:schemeClr val="accent3"/>
                </a:solidFill>
                <a:latin typeface="微軟正黑體" panose="020B0604030504040204" pitchFamily="34" charset="-120"/>
                <a:ea typeface="微軟正黑體" panose="020B0604030504040204" pitchFamily="34" charset="-120"/>
              </a:rPr>
              <a:t>2021</a:t>
            </a:r>
            <a:r>
              <a:rPr lang="zh-TW" altLang="en-US" sz="2400" b="1" dirty="0">
                <a:solidFill>
                  <a:schemeClr val="accent3"/>
                </a:solidFill>
                <a:latin typeface="微軟正黑體" panose="020B0604030504040204" pitchFamily="34" charset="-120"/>
                <a:ea typeface="微軟正黑體" panose="020B0604030504040204" pitchFamily="34" charset="-120"/>
              </a:rPr>
              <a:t>年</a:t>
            </a:r>
            <a:endParaRPr sz="2400" b="1" dirty="0">
              <a:solidFill>
                <a:schemeClr val="accent3"/>
              </a:solidFill>
              <a:latin typeface="微軟正黑體" panose="020B0604030504040204" pitchFamily="34" charset="-120"/>
              <a:ea typeface="微軟正黑體" panose="020B0604030504040204" pitchFamily="34" charset="-120"/>
            </a:endParaRPr>
          </a:p>
        </p:txBody>
      </p:sp>
      <p:sp>
        <p:nvSpPr>
          <p:cNvPr id="23" name="Google Shape;380;p52">
            <a:extLst>
              <a:ext uri="{FF2B5EF4-FFF2-40B4-BE49-F238E27FC236}">
                <a16:creationId xmlns:a16="http://schemas.microsoft.com/office/drawing/2014/main" id="{E1F67B6A-D9DE-42F3-B0B7-AA13BD3FAF10}"/>
              </a:ext>
            </a:extLst>
          </p:cNvPr>
          <p:cNvSpPr txBox="1">
            <a:spLocks/>
          </p:cNvSpPr>
          <p:nvPr/>
        </p:nvSpPr>
        <p:spPr>
          <a:xfrm>
            <a:off x="1865591" y="1949180"/>
            <a:ext cx="2333987"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Orbitron"/>
              <a:buNone/>
              <a:defRPr sz="3500" b="0" i="0" u="none" strike="noStrike" cap="none">
                <a:solidFill>
                  <a:schemeClr val="dk2"/>
                </a:solidFill>
                <a:latin typeface="Orbitron"/>
                <a:ea typeface="Orbitron"/>
                <a:cs typeface="Orbitron"/>
                <a:sym typeface="Orbitron"/>
              </a:defRPr>
            </a:lvl1pPr>
            <a:lvl2pPr marR="0" lvl="1"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2pPr>
            <a:lvl3pPr marR="0" lvl="2"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3pPr>
            <a:lvl4pPr marR="0" lvl="3"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4pPr>
            <a:lvl5pPr marR="0" lvl="4"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5pPr>
            <a:lvl6pPr marR="0" lvl="5"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6pPr>
            <a:lvl7pPr marR="0" lvl="6"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7pPr>
            <a:lvl8pPr marR="0" lvl="7"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8pPr>
            <a:lvl9pPr marR="0" lvl="8"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9pPr>
          </a:lstStyle>
          <a:p>
            <a:pPr algn="ctr">
              <a:spcAft>
                <a:spcPts val="1600"/>
              </a:spcAft>
            </a:pPr>
            <a:r>
              <a:rPr lang="en-US" altLang="zh-TW" sz="2000" b="1" dirty="0">
                <a:solidFill>
                  <a:schemeClr val="accent6"/>
                </a:solidFill>
                <a:latin typeface="微軟正黑體" panose="020B0604030504040204" pitchFamily="34" charset="-120"/>
                <a:ea typeface="微軟正黑體" panose="020B0604030504040204" pitchFamily="34" charset="-120"/>
              </a:rPr>
              <a:t>Roblox</a:t>
            </a:r>
            <a:r>
              <a:rPr lang="zh-TW" altLang="en-US" sz="2000" b="1" dirty="0">
                <a:solidFill>
                  <a:schemeClr val="accent6"/>
                </a:solidFill>
                <a:latin typeface="微軟正黑體" panose="020B0604030504040204" pitchFamily="34" charset="-120"/>
                <a:ea typeface="微軟正黑體" panose="020B0604030504040204" pitchFamily="34" charset="-120"/>
              </a:rPr>
              <a:t>上市</a:t>
            </a:r>
          </a:p>
        </p:txBody>
      </p:sp>
      <p:sp>
        <p:nvSpPr>
          <p:cNvPr id="25" name="Google Shape;382;p52">
            <a:extLst>
              <a:ext uri="{FF2B5EF4-FFF2-40B4-BE49-F238E27FC236}">
                <a16:creationId xmlns:a16="http://schemas.microsoft.com/office/drawing/2014/main" id="{37DB2A3B-C775-4503-976F-17F95B54067B}"/>
              </a:ext>
            </a:extLst>
          </p:cNvPr>
          <p:cNvSpPr txBox="1">
            <a:spLocks/>
          </p:cNvSpPr>
          <p:nvPr/>
        </p:nvSpPr>
        <p:spPr>
          <a:xfrm>
            <a:off x="3574698" y="3554445"/>
            <a:ext cx="2204100"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Orbitron"/>
              <a:buNone/>
              <a:defRPr sz="3500" b="0" i="0" u="none" strike="noStrike" cap="none">
                <a:solidFill>
                  <a:schemeClr val="dk2"/>
                </a:solidFill>
                <a:latin typeface="Orbitron"/>
                <a:ea typeface="Orbitron"/>
                <a:cs typeface="Orbitron"/>
                <a:sym typeface="Orbitron"/>
              </a:defRPr>
            </a:lvl1pPr>
            <a:lvl2pPr marR="0" lvl="1"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2pPr>
            <a:lvl3pPr marR="0" lvl="2"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3pPr>
            <a:lvl4pPr marR="0" lvl="3"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4pPr>
            <a:lvl5pPr marR="0" lvl="4"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5pPr>
            <a:lvl6pPr marR="0" lvl="5"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6pPr>
            <a:lvl7pPr marR="0" lvl="6"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7pPr>
            <a:lvl8pPr marR="0" lvl="7"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8pPr>
            <a:lvl9pPr marR="0" lvl="8"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9pPr>
          </a:lstStyle>
          <a:p>
            <a:pPr algn="ctr"/>
            <a:r>
              <a:rPr lang="en-US" altLang="zh-TW" sz="2000" b="1" i="0" dirty="0">
                <a:solidFill>
                  <a:schemeClr val="accent6"/>
                </a:solidFill>
                <a:effectLst/>
                <a:latin typeface="微軟正黑體" panose="020B0604030504040204" pitchFamily="34" charset="-120"/>
                <a:ea typeface="微軟正黑體" panose="020B0604030504040204" pitchFamily="34" charset="-120"/>
                <a:cs typeface="Times New Roman" panose="02020603050405020304" pitchFamily="18" charset="0"/>
              </a:rPr>
              <a:t>FB</a:t>
            </a:r>
            <a:r>
              <a:rPr lang="zh-TW" altLang="en-US" sz="2000" b="1" i="0" dirty="0">
                <a:solidFill>
                  <a:schemeClr val="accent6"/>
                </a:solidFill>
                <a:effectLst/>
                <a:latin typeface="微軟正黑體" panose="020B0604030504040204" pitchFamily="34" charset="-120"/>
                <a:ea typeface="微軟正黑體" panose="020B0604030504040204" pitchFamily="34" charset="-120"/>
                <a:cs typeface="Times New Roman" panose="02020603050405020304" pitchFamily="18" charset="0"/>
              </a:rPr>
              <a:t>改名為</a:t>
            </a:r>
            <a:r>
              <a:rPr lang="en-US" altLang="zh-TW" sz="2000" b="1" i="0" dirty="0">
                <a:solidFill>
                  <a:schemeClr val="accent6"/>
                </a:solidFill>
                <a:effectLst/>
                <a:latin typeface="微軟正黑體" panose="020B0604030504040204" pitchFamily="34" charset="-120"/>
                <a:ea typeface="微軟正黑體" panose="020B0604030504040204" pitchFamily="34" charset="-120"/>
                <a:cs typeface="Times New Roman" panose="02020603050405020304" pitchFamily="18" charset="0"/>
              </a:rPr>
              <a:t>Meta</a:t>
            </a:r>
            <a:endParaRPr lang="en-US" sz="2000" b="1" dirty="0">
              <a:latin typeface="Orbitron SemiBold"/>
              <a:ea typeface="Orbitron SemiBold"/>
              <a:cs typeface="Orbitron SemiBold"/>
              <a:sym typeface="Orbitron SemiBold"/>
            </a:endParaRPr>
          </a:p>
        </p:txBody>
      </p:sp>
      <p:sp>
        <p:nvSpPr>
          <p:cNvPr id="27" name="Google Shape;384;p52">
            <a:extLst>
              <a:ext uri="{FF2B5EF4-FFF2-40B4-BE49-F238E27FC236}">
                <a16:creationId xmlns:a16="http://schemas.microsoft.com/office/drawing/2014/main" id="{3F5D140C-152D-4BBA-9E55-D37AEF7A1BAF}"/>
              </a:ext>
            </a:extLst>
          </p:cNvPr>
          <p:cNvSpPr txBox="1">
            <a:spLocks/>
          </p:cNvSpPr>
          <p:nvPr/>
        </p:nvSpPr>
        <p:spPr>
          <a:xfrm>
            <a:off x="4655035" y="1761467"/>
            <a:ext cx="3345966" cy="7302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Orbitron"/>
              <a:buNone/>
              <a:defRPr sz="3500" b="0" i="0" u="none" strike="noStrike" cap="none">
                <a:solidFill>
                  <a:schemeClr val="dk2"/>
                </a:solidFill>
                <a:latin typeface="Orbitron"/>
                <a:ea typeface="Orbitron"/>
                <a:cs typeface="Orbitron"/>
                <a:sym typeface="Orbitron"/>
              </a:defRPr>
            </a:lvl1pPr>
            <a:lvl2pPr marR="0" lvl="1"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2pPr>
            <a:lvl3pPr marR="0" lvl="2"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3pPr>
            <a:lvl4pPr marR="0" lvl="3"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4pPr>
            <a:lvl5pPr marR="0" lvl="4"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5pPr>
            <a:lvl6pPr marR="0" lvl="5"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6pPr>
            <a:lvl7pPr marR="0" lvl="6"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7pPr>
            <a:lvl8pPr marR="0" lvl="7"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8pPr>
            <a:lvl9pPr marR="0" lvl="8"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9pPr>
          </a:lstStyle>
          <a:p>
            <a:pPr algn="l"/>
            <a:r>
              <a:rPr lang="en-US" altLang="zh-TW" sz="1600" b="1" i="0" u="none" strike="noStrike" baseline="0" dirty="0">
                <a:solidFill>
                  <a:schemeClr val="accent6"/>
                </a:solidFill>
                <a:latin typeface="微軟正黑體" panose="020B0604030504040204" pitchFamily="34" charset="-120"/>
                <a:ea typeface="微軟正黑體" panose="020B0604030504040204" pitchFamily="34" charset="-120"/>
              </a:rPr>
              <a:t>Meta </a:t>
            </a:r>
            <a:r>
              <a:rPr lang="zh-TW" altLang="en-US" sz="1600" b="1" i="0" u="none" strike="noStrike" baseline="0" dirty="0">
                <a:solidFill>
                  <a:schemeClr val="accent6"/>
                </a:solidFill>
                <a:latin typeface="微軟正黑體" panose="020B0604030504040204" pitchFamily="34" charset="-120"/>
                <a:ea typeface="微軟正黑體" panose="020B0604030504040204" pitchFamily="34" charset="-120"/>
              </a:rPr>
              <a:t>對美國及加拿大</a:t>
            </a:r>
            <a:r>
              <a:rPr lang="en-US" altLang="zh-TW" sz="1600" b="1" i="0" u="none" strike="noStrike" baseline="0" dirty="0">
                <a:solidFill>
                  <a:schemeClr val="accent6"/>
                </a:solidFill>
                <a:latin typeface="微軟正黑體" panose="020B0604030504040204" pitchFamily="34" charset="-120"/>
                <a:ea typeface="微軟正黑體" panose="020B0604030504040204" pitchFamily="34" charset="-120"/>
              </a:rPr>
              <a:t>18 </a:t>
            </a:r>
            <a:r>
              <a:rPr lang="zh-TW" altLang="en-US" sz="1600" b="1" i="0" u="none" strike="noStrike" baseline="0" dirty="0">
                <a:solidFill>
                  <a:schemeClr val="accent6"/>
                </a:solidFill>
                <a:latin typeface="微軟正黑體" panose="020B0604030504040204" pitchFamily="34" charset="-120"/>
                <a:ea typeface="微軟正黑體" panose="020B0604030504040204" pitchFamily="34" charset="-120"/>
              </a:rPr>
              <a:t>歲以上民眾開放</a:t>
            </a:r>
            <a:r>
              <a:rPr lang="en-US" altLang="zh-TW" sz="1600" b="1" i="0" u="none" strike="noStrike" baseline="0" dirty="0">
                <a:solidFill>
                  <a:schemeClr val="accent6"/>
                </a:solidFill>
                <a:latin typeface="微軟正黑體" panose="020B0604030504040204" pitchFamily="34" charset="-120"/>
                <a:ea typeface="微軟正黑體" panose="020B0604030504040204" pitchFamily="34" charset="-120"/>
              </a:rPr>
              <a:t>VR </a:t>
            </a:r>
            <a:r>
              <a:rPr lang="zh-TW" altLang="en-US" sz="1600" b="1" i="0" u="none" strike="noStrike" baseline="0" dirty="0">
                <a:solidFill>
                  <a:schemeClr val="accent6"/>
                </a:solidFill>
                <a:latin typeface="微軟正黑體" panose="020B0604030504040204" pitchFamily="34" charset="-120"/>
                <a:ea typeface="微軟正黑體" panose="020B0604030504040204" pitchFamily="34" charset="-120"/>
              </a:rPr>
              <a:t>世界</a:t>
            </a:r>
            <a:r>
              <a:rPr lang="en-US" altLang="zh-TW" sz="1600" b="1" i="0" u="none" strike="noStrike" baseline="0" dirty="0">
                <a:solidFill>
                  <a:schemeClr val="accent6"/>
                </a:solidFill>
                <a:latin typeface="微軟正黑體" panose="020B0604030504040204" pitchFamily="34" charset="-120"/>
                <a:ea typeface="微軟正黑體" panose="020B0604030504040204" pitchFamily="34" charset="-120"/>
              </a:rPr>
              <a:t>『Horizon</a:t>
            </a:r>
            <a:r>
              <a:rPr lang="zh-TW" altLang="en-US" sz="1600" b="1" i="0" u="none" strike="noStrike" baseline="0" dirty="0">
                <a:solidFill>
                  <a:schemeClr val="accent6"/>
                </a:solidFill>
                <a:latin typeface="微軟正黑體" panose="020B0604030504040204" pitchFamily="34" charset="-120"/>
                <a:ea typeface="微軟正黑體" panose="020B0604030504040204" pitchFamily="34" charset="-120"/>
              </a:rPr>
              <a:t> </a:t>
            </a:r>
            <a:r>
              <a:rPr lang="en-US" altLang="zh-TW" sz="1600" b="1" i="0" u="none" strike="noStrike" baseline="0" dirty="0">
                <a:solidFill>
                  <a:schemeClr val="accent6"/>
                </a:solidFill>
                <a:latin typeface="微軟正黑體" panose="020B0604030504040204" pitchFamily="34" charset="-120"/>
                <a:ea typeface="微軟正黑體" panose="020B0604030504040204" pitchFamily="34" charset="-120"/>
              </a:rPr>
              <a:t>Worlds』</a:t>
            </a:r>
            <a:endParaRPr lang="en-US" sz="1600" b="1" dirty="0">
              <a:solidFill>
                <a:schemeClr val="accent6"/>
              </a:solidFill>
              <a:latin typeface="微軟正黑體" panose="020B0604030504040204" pitchFamily="34" charset="-120"/>
              <a:ea typeface="微軟正黑體" panose="020B0604030504040204" pitchFamily="34" charset="-120"/>
              <a:cs typeface="Orbitron SemiBold"/>
              <a:sym typeface="Orbitron SemiBold"/>
            </a:endParaRPr>
          </a:p>
        </p:txBody>
      </p:sp>
      <p:sp>
        <p:nvSpPr>
          <p:cNvPr id="30" name="Google Shape;388;p52">
            <a:extLst>
              <a:ext uri="{FF2B5EF4-FFF2-40B4-BE49-F238E27FC236}">
                <a16:creationId xmlns:a16="http://schemas.microsoft.com/office/drawing/2014/main" id="{69720256-8808-45B4-8DCD-4F6F332EAC34}"/>
              </a:ext>
            </a:extLst>
          </p:cNvPr>
          <p:cNvSpPr txBox="1">
            <a:spLocks/>
          </p:cNvSpPr>
          <p:nvPr/>
        </p:nvSpPr>
        <p:spPr>
          <a:xfrm>
            <a:off x="2534112" y="2732349"/>
            <a:ext cx="989105" cy="59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Orbitron"/>
              <a:buNone/>
              <a:defRPr sz="3500" b="0" i="0" u="none" strike="noStrike" cap="none">
                <a:solidFill>
                  <a:schemeClr val="dk2"/>
                </a:solidFill>
                <a:latin typeface="Orbitron"/>
                <a:ea typeface="Orbitron"/>
                <a:cs typeface="Orbitron"/>
                <a:sym typeface="Orbitron"/>
              </a:defRPr>
            </a:lvl1pPr>
            <a:lvl2pPr marR="0" lvl="1"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2pPr>
            <a:lvl3pPr marR="0" lvl="2"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3pPr>
            <a:lvl4pPr marR="0" lvl="3"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4pPr>
            <a:lvl5pPr marR="0" lvl="4"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5pPr>
            <a:lvl6pPr marR="0" lvl="5"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6pPr>
            <a:lvl7pPr marR="0" lvl="6"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7pPr>
            <a:lvl8pPr marR="0" lvl="7"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8pPr>
            <a:lvl9pPr marR="0" lvl="8"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9pPr>
          </a:lstStyle>
          <a:p>
            <a:pPr algn="ctr"/>
            <a:r>
              <a:rPr lang="en" sz="2000" dirty="0">
                <a:solidFill>
                  <a:schemeClr val="accent3"/>
                </a:solidFill>
                <a:latin typeface="Orbitron SemiBold"/>
                <a:ea typeface="Orbitron SemiBold"/>
                <a:cs typeface="Orbitron SemiBold"/>
                <a:sym typeface="Orbitron SemiBold"/>
              </a:rPr>
              <a:t>3</a:t>
            </a:r>
            <a:r>
              <a:rPr lang="zh-TW" altLang="en-US" sz="2000" b="1" dirty="0">
                <a:solidFill>
                  <a:schemeClr val="accent3"/>
                </a:solidFill>
                <a:latin typeface="微軟正黑體" panose="020B0604030504040204" pitchFamily="34" charset="-120"/>
                <a:ea typeface="微軟正黑體" panose="020B0604030504040204" pitchFamily="34" charset="-120"/>
                <a:cs typeface="Orbitron SemiBold"/>
                <a:sym typeface="Orbitron SemiBold"/>
              </a:rPr>
              <a:t>月</a:t>
            </a:r>
            <a:endParaRPr lang="en" sz="2000" b="1" dirty="0">
              <a:solidFill>
                <a:schemeClr val="accent3"/>
              </a:solidFill>
              <a:latin typeface="微軟正黑體" panose="020B0604030504040204" pitchFamily="34" charset="-120"/>
              <a:ea typeface="微軟正黑體" panose="020B0604030504040204" pitchFamily="34" charset="-120"/>
              <a:cs typeface="Orbitron SemiBold"/>
              <a:sym typeface="Orbitron SemiBold"/>
            </a:endParaRPr>
          </a:p>
        </p:txBody>
      </p:sp>
      <p:sp>
        <p:nvSpPr>
          <p:cNvPr id="31" name="Google Shape;389;p52">
            <a:extLst>
              <a:ext uri="{FF2B5EF4-FFF2-40B4-BE49-F238E27FC236}">
                <a16:creationId xmlns:a16="http://schemas.microsoft.com/office/drawing/2014/main" id="{13E17F3B-5352-472F-8F0B-FB13EB7871B7}"/>
              </a:ext>
            </a:extLst>
          </p:cNvPr>
          <p:cNvSpPr txBox="1">
            <a:spLocks/>
          </p:cNvSpPr>
          <p:nvPr/>
        </p:nvSpPr>
        <p:spPr>
          <a:xfrm>
            <a:off x="4155367" y="2717103"/>
            <a:ext cx="999336" cy="59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Orbitron"/>
              <a:buNone/>
              <a:defRPr sz="3500" b="0" i="0" u="none" strike="noStrike" cap="none">
                <a:solidFill>
                  <a:schemeClr val="dk2"/>
                </a:solidFill>
                <a:latin typeface="Orbitron"/>
                <a:ea typeface="Orbitron"/>
                <a:cs typeface="Orbitron"/>
                <a:sym typeface="Orbitron"/>
              </a:defRPr>
            </a:lvl1pPr>
            <a:lvl2pPr marR="0" lvl="1"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2pPr>
            <a:lvl3pPr marR="0" lvl="2"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3pPr>
            <a:lvl4pPr marR="0" lvl="3"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4pPr>
            <a:lvl5pPr marR="0" lvl="4"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5pPr>
            <a:lvl6pPr marR="0" lvl="5"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6pPr>
            <a:lvl7pPr marR="0" lvl="6"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7pPr>
            <a:lvl8pPr marR="0" lvl="7"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8pPr>
            <a:lvl9pPr marR="0" lvl="8"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9pPr>
          </a:lstStyle>
          <a:p>
            <a:pPr algn="ctr"/>
            <a:r>
              <a:rPr lang="en" sz="2000" dirty="0">
                <a:solidFill>
                  <a:schemeClr val="accent3"/>
                </a:solidFill>
                <a:latin typeface="Orbitron SemiBold"/>
                <a:ea typeface="Orbitron SemiBold"/>
                <a:cs typeface="Orbitron SemiBold"/>
                <a:sym typeface="Orbitron SemiBold"/>
              </a:rPr>
              <a:t>10</a:t>
            </a:r>
            <a:r>
              <a:rPr lang="zh-TW" altLang="en-US" sz="2000" b="1" dirty="0">
                <a:solidFill>
                  <a:schemeClr val="accent3"/>
                </a:solidFill>
                <a:latin typeface="微軟正黑體" panose="020B0604030504040204" pitchFamily="34" charset="-120"/>
                <a:ea typeface="微軟正黑體" panose="020B0604030504040204" pitchFamily="34" charset="-120"/>
                <a:cs typeface="Orbitron SemiBold"/>
                <a:sym typeface="Orbitron SemiBold"/>
              </a:rPr>
              <a:t>月</a:t>
            </a:r>
            <a:endParaRPr lang="en" sz="2000" b="1" dirty="0">
              <a:solidFill>
                <a:schemeClr val="accent3"/>
              </a:solidFill>
              <a:latin typeface="微軟正黑體" panose="020B0604030504040204" pitchFamily="34" charset="-120"/>
              <a:ea typeface="微軟正黑體" panose="020B0604030504040204" pitchFamily="34" charset="-120"/>
              <a:cs typeface="Orbitron SemiBold"/>
              <a:sym typeface="Orbitron SemiBold"/>
            </a:endParaRPr>
          </a:p>
        </p:txBody>
      </p:sp>
      <p:sp>
        <p:nvSpPr>
          <p:cNvPr id="32" name="Google Shape;390;p52">
            <a:extLst>
              <a:ext uri="{FF2B5EF4-FFF2-40B4-BE49-F238E27FC236}">
                <a16:creationId xmlns:a16="http://schemas.microsoft.com/office/drawing/2014/main" id="{F4B531CF-320E-41BF-BB98-DF8C3B63BCD2}"/>
              </a:ext>
            </a:extLst>
          </p:cNvPr>
          <p:cNvSpPr txBox="1">
            <a:spLocks/>
          </p:cNvSpPr>
          <p:nvPr/>
        </p:nvSpPr>
        <p:spPr>
          <a:xfrm>
            <a:off x="5788819" y="2717103"/>
            <a:ext cx="1122910" cy="59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Orbitron"/>
              <a:buNone/>
              <a:defRPr sz="3500" b="0" i="0" u="none" strike="noStrike" cap="none">
                <a:solidFill>
                  <a:schemeClr val="dk2"/>
                </a:solidFill>
                <a:latin typeface="Orbitron"/>
                <a:ea typeface="Orbitron"/>
                <a:cs typeface="Orbitron"/>
                <a:sym typeface="Orbitron"/>
              </a:defRPr>
            </a:lvl1pPr>
            <a:lvl2pPr marR="0" lvl="1"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2pPr>
            <a:lvl3pPr marR="0" lvl="2"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3pPr>
            <a:lvl4pPr marR="0" lvl="3"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4pPr>
            <a:lvl5pPr marR="0" lvl="4"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5pPr>
            <a:lvl6pPr marR="0" lvl="5"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6pPr>
            <a:lvl7pPr marR="0" lvl="6"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7pPr>
            <a:lvl8pPr marR="0" lvl="7"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8pPr>
            <a:lvl9pPr marR="0" lvl="8"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9pPr>
          </a:lstStyle>
          <a:p>
            <a:pPr algn="ctr"/>
            <a:r>
              <a:rPr lang="en" sz="2000" dirty="0">
                <a:solidFill>
                  <a:schemeClr val="accent3"/>
                </a:solidFill>
                <a:latin typeface="Orbitron SemiBold"/>
                <a:ea typeface="Orbitron SemiBold"/>
                <a:cs typeface="Orbitron SemiBold"/>
                <a:sym typeface="Orbitron SemiBold"/>
              </a:rPr>
              <a:t>12</a:t>
            </a:r>
            <a:r>
              <a:rPr lang="zh-TW" altLang="en-US" sz="2000" b="1" dirty="0">
                <a:solidFill>
                  <a:schemeClr val="accent3"/>
                </a:solidFill>
                <a:latin typeface="微軟正黑體" panose="020B0604030504040204" pitchFamily="34" charset="-120"/>
                <a:ea typeface="微軟正黑體" panose="020B0604030504040204" pitchFamily="34" charset="-120"/>
                <a:cs typeface="Orbitron SemiBold"/>
                <a:sym typeface="Orbitron SemiBold"/>
              </a:rPr>
              <a:t>月</a:t>
            </a:r>
            <a:endParaRPr lang="en" sz="2000" b="1" dirty="0">
              <a:solidFill>
                <a:schemeClr val="accent3"/>
              </a:solidFill>
              <a:latin typeface="微軟正黑體" panose="020B0604030504040204" pitchFamily="34" charset="-120"/>
              <a:ea typeface="微軟正黑體" panose="020B0604030504040204" pitchFamily="34" charset="-120"/>
              <a:cs typeface="Orbitron SemiBold"/>
              <a:sym typeface="Orbitron SemiBold"/>
            </a:endParaRPr>
          </a:p>
        </p:txBody>
      </p:sp>
      <p:cxnSp>
        <p:nvCxnSpPr>
          <p:cNvPr id="33" name="Google Shape;392;p52">
            <a:extLst>
              <a:ext uri="{FF2B5EF4-FFF2-40B4-BE49-F238E27FC236}">
                <a16:creationId xmlns:a16="http://schemas.microsoft.com/office/drawing/2014/main" id="{51A358AD-7D6D-4CF8-B859-11309980319B}"/>
              </a:ext>
            </a:extLst>
          </p:cNvPr>
          <p:cNvCxnSpPr>
            <a:cxnSpLocks/>
          </p:cNvCxnSpPr>
          <p:nvPr/>
        </p:nvCxnSpPr>
        <p:spPr>
          <a:xfrm>
            <a:off x="3028665" y="2507573"/>
            <a:ext cx="0" cy="224776"/>
          </a:xfrm>
          <a:prstGeom prst="straightConnector1">
            <a:avLst/>
          </a:prstGeom>
          <a:noFill/>
          <a:ln w="28575" cap="flat" cmpd="sng">
            <a:solidFill>
              <a:schemeClr val="accent4"/>
            </a:solidFill>
            <a:prstDash val="solid"/>
            <a:round/>
            <a:headEnd type="none" w="med" len="med"/>
            <a:tailEnd type="none" w="med" len="med"/>
          </a:ln>
        </p:spPr>
      </p:cxnSp>
      <p:cxnSp>
        <p:nvCxnSpPr>
          <p:cNvPr id="37" name="Google Shape;396;p52">
            <a:extLst>
              <a:ext uri="{FF2B5EF4-FFF2-40B4-BE49-F238E27FC236}">
                <a16:creationId xmlns:a16="http://schemas.microsoft.com/office/drawing/2014/main" id="{2F2E2072-B173-4E9B-8B44-5F9128B1438C}"/>
              </a:ext>
            </a:extLst>
          </p:cNvPr>
          <p:cNvCxnSpPr>
            <a:cxnSpLocks/>
          </p:cNvCxnSpPr>
          <p:nvPr/>
        </p:nvCxnSpPr>
        <p:spPr>
          <a:xfrm>
            <a:off x="3545073" y="3013803"/>
            <a:ext cx="580045" cy="0"/>
          </a:xfrm>
          <a:prstGeom prst="straightConnector1">
            <a:avLst/>
          </a:prstGeom>
          <a:noFill/>
          <a:ln w="28575" cap="flat" cmpd="sng">
            <a:solidFill>
              <a:schemeClr val="accent4"/>
            </a:solidFill>
            <a:prstDash val="solid"/>
            <a:round/>
            <a:headEnd type="none" w="med" len="med"/>
            <a:tailEnd type="none" w="med" len="med"/>
          </a:ln>
        </p:spPr>
      </p:cxnSp>
      <p:cxnSp>
        <p:nvCxnSpPr>
          <p:cNvPr id="39" name="Google Shape;392;p52">
            <a:extLst>
              <a:ext uri="{FF2B5EF4-FFF2-40B4-BE49-F238E27FC236}">
                <a16:creationId xmlns:a16="http://schemas.microsoft.com/office/drawing/2014/main" id="{AABEBEE2-563F-444C-98CF-04F095E6D14A}"/>
              </a:ext>
            </a:extLst>
          </p:cNvPr>
          <p:cNvCxnSpPr>
            <a:cxnSpLocks/>
          </p:cNvCxnSpPr>
          <p:nvPr/>
        </p:nvCxnSpPr>
        <p:spPr>
          <a:xfrm>
            <a:off x="6343365" y="2507573"/>
            <a:ext cx="0" cy="224776"/>
          </a:xfrm>
          <a:prstGeom prst="straightConnector1">
            <a:avLst/>
          </a:prstGeom>
          <a:noFill/>
          <a:ln w="28575" cap="flat" cmpd="sng">
            <a:solidFill>
              <a:schemeClr val="accent4"/>
            </a:solidFill>
            <a:prstDash val="solid"/>
            <a:round/>
            <a:headEnd type="none" w="med" len="med"/>
            <a:tailEnd type="none" w="med" len="med"/>
          </a:ln>
        </p:spPr>
      </p:cxnSp>
      <p:cxnSp>
        <p:nvCxnSpPr>
          <p:cNvPr id="40" name="Google Shape;396;p52">
            <a:extLst>
              <a:ext uri="{FF2B5EF4-FFF2-40B4-BE49-F238E27FC236}">
                <a16:creationId xmlns:a16="http://schemas.microsoft.com/office/drawing/2014/main" id="{1972CED9-BAF1-4C91-91C5-6DAAA02CC2DE}"/>
              </a:ext>
            </a:extLst>
          </p:cNvPr>
          <p:cNvCxnSpPr>
            <a:cxnSpLocks/>
          </p:cNvCxnSpPr>
          <p:nvPr/>
        </p:nvCxnSpPr>
        <p:spPr>
          <a:xfrm>
            <a:off x="5154703" y="3013803"/>
            <a:ext cx="580045" cy="0"/>
          </a:xfrm>
          <a:prstGeom prst="straightConnector1">
            <a:avLst/>
          </a:prstGeom>
          <a:noFill/>
          <a:ln w="28575" cap="flat" cmpd="sng">
            <a:solidFill>
              <a:schemeClr val="accent4"/>
            </a:solidFill>
            <a:prstDash val="solid"/>
            <a:round/>
            <a:headEnd type="none" w="med" len="med"/>
            <a:tailEnd type="none" w="med" len="med"/>
          </a:ln>
        </p:spPr>
      </p:cxnSp>
      <p:cxnSp>
        <p:nvCxnSpPr>
          <p:cNvPr id="41" name="Google Shape;396;p52">
            <a:extLst>
              <a:ext uri="{FF2B5EF4-FFF2-40B4-BE49-F238E27FC236}">
                <a16:creationId xmlns:a16="http://schemas.microsoft.com/office/drawing/2014/main" id="{5257D1B1-E32B-4D7B-911D-26251E7F6E6E}"/>
              </a:ext>
            </a:extLst>
          </p:cNvPr>
          <p:cNvCxnSpPr>
            <a:cxnSpLocks/>
          </p:cNvCxnSpPr>
          <p:nvPr/>
        </p:nvCxnSpPr>
        <p:spPr>
          <a:xfrm>
            <a:off x="1865591" y="3020087"/>
            <a:ext cx="580045" cy="0"/>
          </a:xfrm>
          <a:prstGeom prst="straightConnector1">
            <a:avLst/>
          </a:prstGeom>
          <a:noFill/>
          <a:ln w="28575" cap="flat" cmpd="sng">
            <a:solidFill>
              <a:schemeClr val="accent4"/>
            </a:solidFill>
            <a:prstDash val="solid"/>
            <a:round/>
            <a:headEnd type="none" w="med" len="med"/>
            <a:tailEnd type="none" w="med" len="med"/>
          </a:ln>
        </p:spPr>
      </p:cxnSp>
      <p:cxnSp>
        <p:nvCxnSpPr>
          <p:cNvPr id="42" name="Google Shape;396;p52">
            <a:extLst>
              <a:ext uri="{FF2B5EF4-FFF2-40B4-BE49-F238E27FC236}">
                <a16:creationId xmlns:a16="http://schemas.microsoft.com/office/drawing/2014/main" id="{BC5DCD30-EB02-46D5-96F9-E32C9C63DC86}"/>
              </a:ext>
            </a:extLst>
          </p:cNvPr>
          <p:cNvCxnSpPr>
            <a:cxnSpLocks/>
          </p:cNvCxnSpPr>
          <p:nvPr/>
        </p:nvCxnSpPr>
        <p:spPr>
          <a:xfrm>
            <a:off x="6854916" y="3013803"/>
            <a:ext cx="580045" cy="0"/>
          </a:xfrm>
          <a:prstGeom prst="straightConnector1">
            <a:avLst/>
          </a:prstGeom>
          <a:noFill/>
          <a:ln w="28575" cap="flat" cmpd="sng">
            <a:solidFill>
              <a:schemeClr val="accent4"/>
            </a:solidFill>
            <a:prstDash val="solid"/>
            <a:round/>
            <a:headEnd type="none" w="med" len="med"/>
            <a:tailEnd type="triangle" w="med" len="med"/>
          </a:ln>
        </p:spPr>
      </p:cxnSp>
      <p:sp>
        <p:nvSpPr>
          <p:cNvPr id="43" name="Google Shape;388;p52">
            <a:extLst>
              <a:ext uri="{FF2B5EF4-FFF2-40B4-BE49-F238E27FC236}">
                <a16:creationId xmlns:a16="http://schemas.microsoft.com/office/drawing/2014/main" id="{765FF264-3649-4378-B580-AB836915A5E8}"/>
              </a:ext>
            </a:extLst>
          </p:cNvPr>
          <p:cNvSpPr txBox="1">
            <a:spLocks/>
          </p:cNvSpPr>
          <p:nvPr/>
        </p:nvSpPr>
        <p:spPr>
          <a:xfrm>
            <a:off x="607223" y="2732349"/>
            <a:ext cx="1287658" cy="59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Orbitron"/>
              <a:buNone/>
              <a:defRPr sz="3500" b="0" i="0" u="none" strike="noStrike" cap="none">
                <a:solidFill>
                  <a:schemeClr val="dk2"/>
                </a:solidFill>
                <a:latin typeface="Orbitron"/>
                <a:ea typeface="Orbitron"/>
                <a:cs typeface="Orbitron"/>
                <a:sym typeface="Orbitron"/>
              </a:defRPr>
            </a:lvl1pPr>
            <a:lvl2pPr marR="0" lvl="1"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2pPr>
            <a:lvl3pPr marR="0" lvl="2"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3pPr>
            <a:lvl4pPr marR="0" lvl="3"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4pPr>
            <a:lvl5pPr marR="0" lvl="4"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5pPr>
            <a:lvl6pPr marR="0" lvl="5"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6pPr>
            <a:lvl7pPr marR="0" lvl="6"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7pPr>
            <a:lvl8pPr marR="0" lvl="7"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8pPr>
            <a:lvl9pPr marR="0" lvl="8"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9pPr>
          </a:lstStyle>
          <a:p>
            <a:pPr algn="ctr"/>
            <a:r>
              <a:rPr lang="en" sz="2000" dirty="0">
                <a:solidFill>
                  <a:schemeClr val="accent3"/>
                </a:solidFill>
                <a:latin typeface="Orbitron SemiBold"/>
                <a:ea typeface="Orbitron SemiBold"/>
                <a:cs typeface="Orbitron SemiBold"/>
                <a:sym typeface="Orbitron SemiBold"/>
              </a:rPr>
              <a:t>2021</a:t>
            </a:r>
            <a:r>
              <a:rPr lang="zh-TW" altLang="en-US" sz="2000" b="1" dirty="0">
                <a:solidFill>
                  <a:schemeClr val="accent3"/>
                </a:solidFill>
                <a:latin typeface="微軟正黑體" panose="020B0604030504040204" pitchFamily="34" charset="-120"/>
                <a:ea typeface="微軟正黑體" panose="020B0604030504040204" pitchFamily="34" charset="-120"/>
                <a:cs typeface="Orbitron SemiBold"/>
                <a:sym typeface="Orbitron SemiBold"/>
              </a:rPr>
              <a:t>年</a:t>
            </a:r>
            <a:endParaRPr lang="en" sz="2000" b="1" dirty="0">
              <a:solidFill>
                <a:schemeClr val="accent3"/>
              </a:solidFill>
              <a:latin typeface="微軟正黑體" panose="020B0604030504040204" pitchFamily="34" charset="-120"/>
              <a:ea typeface="微軟正黑體" panose="020B0604030504040204" pitchFamily="34" charset="-120"/>
              <a:cs typeface="Orbitron SemiBold"/>
              <a:sym typeface="Orbitron SemiBold"/>
            </a:endParaRPr>
          </a:p>
        </p:txBody>
      </p:sp>
      <p:cxnSp>
        <p:nvCxnSpPr>
          <p:cNvPr id="44" name="Google Shape;392;p52">
            <a:extLst>
              <a:ext uri="{FF2B5EF4-FFF2-40B4-BE49-F238E27FC236}">
                <a16:creationId xmlns:a16="http://schemas.microsoft.com/office/drawing/2014/main" id="{699A09DC-B9A2-4930-B90A-A555E812B21F}"/>
              </a:ext>
            </a:extLst>
          </p:cNvPr>
          <p:cNvCxnSpPr>
            <a:cxnSpLocks/>
          </p:cNvCxnSpPr>
          <p:nvPr/>
        </p:nvCxnSpPr>
        <p:spPr>
          <a:xfrm>
            <a:off x="4690468" y="3224895"/>
            <a:ext cx="0" cy="224776"/>
          </a:xfrm>
          <a:prstGeom prst="straightConnector1">
            <a:avLst/>
          </a:prstGeom>
          <a:noFill/>
          <a:ln w="28575"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1359641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8"/>
          <p:cNvSpPr txBox="1">
            <a:spLocks noGrp="1"/>
          </p:cNvSpPr>
          <p:nvPr>
            <p:ph type="title"/>
          </p:nvPr>
        </p:nvSpPr>
        <p:spPr>
          <a:xfrm>
            <a:off x="870019" y="2221412"/>
            <a:ext cx="2486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b="1" dirty="0">
                <a:solidFill>
                  <a:schemeClr val="accent6"/>
                </a:solidFill>
                <a:latin typeface="+mj-lt"/>
                <a:ea typeface="微軟正黑體" panose="020B0604030504040204" pitchFamily="34" charset="-120"/>
              </a:rPr>
              <a:t>議題介紹</a:t>
            </a:r>
            <a:endParaRPr b="1" dirty="0">
              <a:solidFill>
                <a:schemeClr val="accent6"/>
              </a:solidFill>
              <a:latin typeface="+mj-lt"/>
              <a:ea typeface="微軟正黑體" panose="020B0604030504040204" pitchFamily="34" charset="-120"/>
            </a:endParaRPr>
          </a:p>
        </p:txBody>
      </p:sp>
      <p:sp>
        <p:nvSpPr>
          <p:cNvPr id="344" name="Google Shape;344;p48"/>
          <p:cNvSpPr txBox="1">
            <a:spLocks noGrp="1"/>
          </p:cNvSpPr>
          <p:nvPr>
            <p:ph type="title" idx="2"/>
          </p:nvPr>
        </p:nvSpPr>
        <p:spPr>
          <a:xfrm>
            <a:off x="870019" y="1628237"/>
            <a:ext cx="13569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ea typeface="微軟正黑體" panose="020B0604030504040204" pitchFamily="34" charset="-120"/>
              </a:rPr>
              <a:t>01</a:t>
            </a:r>
            <a:endParaRPr>
              <a:ea typeface="微軟正黑體" panose="020B0604030504040204" pitchFamily="34" charset="-120"/>
            </a:endParaRPr>
          </a:p>
        </p:txBody>
      </p:sp>
      <p:sp>
        <p:nvSpPr>
          <p:cNvPr id="346" name="Google Shape;346;p48"/>
          <p:cNvSpPr txBox="1">
            <a:spLocks noGrp="1"/>
          </p:cNvSpPr>
          <p:nvPr>
            <p:ph type="title" idx="3"/>
          </p:nvPr>
        </p:nvSpPr>
        <p:spPr>
          <a:xfrm>
            <a:off x="3557082" y="2221412"/>
            <a:ext cx="2486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b="1" dirty="0">
                <a:solidFill>
                  <a:schemeClr val="accent6"/>
                </a:solidFill>
                <a:ea typeface="微軟正黑體" panose="020B0604030504040204" pitchFamily="34" charset="-120"/>
              </a:rPr>
              <a:t>發展歷史</a:t>
            </a:r>
            <a:endParaRPr b="1" dirty="0">
              <a:solidFill>
                <a:schemeClr val="accent6"/>
              </a:solidFill>
              <a:ea typeface="微軟正黑體" panose="020B0604030504040204" pitchFamily="34" charset="-120"/>
            </a:endParaRPr>
          </a:p>
        </p:txBody>
      </p:sp>
      <p:sp>
        <p:nvSpPr>
          <p:cNvPr id="347" name="Google Shape;347;p48"/>
          <p:cNvSpPr txBox="1">
            <a:spLocks noGrp="1"/>
          </p:cNvSpPr>
          <p:nvPr>
            <p:ph type="title" idx="4"/>
          </p:nvPr>
        </p:nvSpPr>
        <p:spPr>
          <a:xfrm>
            <a:off x="3557082" y="1628237"/>
            <a:ext cx="13569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ea typeface="微軟正黑體" panose="020B0604030504040204" pitchFamily="34" charset="-120"/>
              </a:rPr>
              <a:t>02</a:t>
            </a:r>
            <a:endParaRPr>
              <a:ea typeface="微軟正黑體" panose="020B0604030504040204" pitchFamily="34" charset="-120"/>
            </a:endParaRPr>
          </a:p>
        </p:txBody>
      </p:sp>
      <p:sp>
        <p:nvSpPr>
          <p:cNvPr id="349" name="Google Shape;349;p48"/>
          <p:cNvSpPr txBox="1">
            <a:spLocks noGrp="1"/>
          </p:cNvSpPr>
          <p:nvPr>
            <p:ph type="title" idx="6"/>
          </p:nvPr>
        </p:nvSpPr>
        <p:spPr>
          <a:xfrm>
            <a:off x="870019" y="3667435"/>
            <a:ext cx="2486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b="1" dirty="0">
                <a:solidFill>
                  <a:schemeClr val="accent6"/>
                </a:solidFill>
                <a:ea typeface="微軟正黑體" panose="020B0604030504040204" pitchFamily="34" charset="-120"/>
              </a:rPr>
              <a:t>企業個案</a:t>
            </a:r>
            <a:endParaRPr b="1" dirty="0">
              <a:solidFill>
                <a:schemeClr val="accent6"/>
              </a:solidFill>
              <a:ea typeface="微軟正黑體" panose="020B0604030504040204" pitchFamily="34" charset="-120"/>
            </a:endParaRPr>
          </a:p>
        </p:txBody>
      </p:sp>
      <p:sp>
        <p:nvSpPr>
          <p:cNvPr id="350" name="Google Shape;350;p48"/>
          <p:cNvSpPr txBox="1">
            <a:spLocks noGrp="1"/>
          </p:cNvSpPr>
          <p:nvPr>
            <p:ph type="title" idx="7"/>
          </p:nvPr>
        </p:nvSpPr>
        <p:spPr>
          <a:xfrm>
            <a:off x="870019" y="3074260"/>
            <a:ext cx="13569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ea typeface="微軟正黑體" panose="020B0604030504040204" pitchFamily="34" charset="-120"/>
              </a:rPr>
              <a:t>03</a:t>
            </a:r>
            <a:endParaRPr dirty="0">
              <a:ea typeface="微軟正黑體" panose="020B0604030504040204" pitchFamily="34" charset="-120"/>
            </a:endParaRPr>
          </a:p>
        </p:txBody>
      </p:sp>
      <p:sp>
        <p:nvSpPr>
          <p:cNvPr id="352" name="Google Shape;352;p48"/>
          <p:cNvSpPr txBox="1">
            <a:spLocks noGrp="1"/>
          </p:cNvSpPr>
          <p:nvPr>
            <p:ph type="title" idx="9"/>
          </p:nvPr>
        </p:nvSpPr>
        <p:spPr>
          <a:xfrm>
            <a:off x="3557082" y="3667435"/>
            <a:ext cx="24867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b="1" dirty="0">
                <a:solidFill>
                  <a:schemeClr val="accent6"/>
                </a:solidFill>
                <a:ea typeface="微軟正黑體" panose="020B0604030504040204" pitchFamily="34" charset="-120"/>
              </a:rPr>
              <a:t>結論</a:t>
            </a:r>
            <a:endParaRPr b="1" dirty="0">
              <a:solidFill>
                <a:schemeClr val="accent6"/>
              </a:solidFill>
              <a:ea typeface="微軟正黑體" panose="020B0604030504040204" pitchFamily="34" charset="-120"/>
            </a:endParaRPr>
          </a:p>
        </p:txBody>
      </p:sp>
      <p:sp>
        <p:nvSpPr>
          <p:cNvPr id="353" name="Google Shape;353;p48"/>
          <p:cNvSpPr txBox="1">
            <a:spLocks noGrp="1"/>
          </p:cNvSpPr>
          <p:nvPr>
            <p:ph type="title" idx="13"/>
          </p:nvPr>
        </p:nvSpPr>
        <p:spPr>
          <a:xfrm>
            <a:off x="3557082" y="3074260"/>
            <a:ext cx="13569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ea typeface="微軟正黑體" panose="020B0604030504040204" pitchFamily="34" charset="-120"/>
              </a:rPr>
              <a:t>04</a:t>
            </a:r>
            <a:endParaRPr>
              <a:ea typeface="微軟正黑體" panose="020B0604030504040204" pitchFamily="34" charset="-120"/>
            </a:endParaRPr>
          </a:p>
        </p:txBody>
      </p:sp>
      <p:sp>
        <p:nvSpPr>
          <p:cNvPr id="355" name="Google Shape;355;p48"/>
          <p:cNvSpPr txBox="1">
            <a:spLocks noGrp="1"/>
          </p:cNvSpPr>
          <p:nvPr>
            <p:ph type="title" idx="15"/>
          </p:nvPr>
        </p:nvSpPr>
        <p:spPr>
          <a:xfrm>
            <a:off x="2027139" y="703884"/>
            <a:ext cx="1409006" cy="572700"/>
          </a:xfrm>
          <a:prstGeom prst="rect">
            <a:avLst/>
          </a:prstGeom>
          <a:ln>
            <a:solidFill>
              <a:schemeClr val="accent3"/>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b="1" dirty="0">
                <a:solidFill>
                  <a:schemeClr val="accent3"/>
                </a:solidFill>
                <a:latin typeface="微軟正黑體" panose="020B0604030504040204" pitchFamily="34" charset="-120"/>
                <a:ea typeface="微軟正黑體" panose="020B0604030504040204" pitchFamily="34" charset="-120"/>
              </a:rPr>
              <a:t>目錄</a:t>
            </a:r>
            <a:endParaRPr b="1" dirty="0">
              <a:solidFill>
                <a:schemeClr val="accent3"/>
              </a:solidFill>
              <a:latin typeface="微軟正黑體" panose="020B0604030504040204" pitchFamily="34" charset="-120"/>
              <a:ea typeface="微軟正黑體" panose="020B0604030504040204" pitchFamily="34" charset="-12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2"/>
          <p:cNvSpPr txBox="1">
            <a:spLocks noGrp="1"/>
          </p:cNvSpPr>
          <p:nvPr>
            <p:ph type="title"/>
          </p:nvPr>
        </p:nvSpPr>
        <p:spPr>
          <a:xfrm>
            <a:off x="3163341" y="459773"/>
            <a:ext cx="2923954" cy="524475"/>
          </a:xfrm>
          <a:prstGeom prst="rect">
            <a:avLst/>
          </a:prstGeom>
          <a:ln>
            <a:solidFill>
              <a:schemeClr val="accent3"/>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TW" sz="2400" b="1" dirty="0">
                <a:solidFill>
                  <a:schemeClr val="accent3"/>
                </a:solidFill>
                <a:latin typeface="微軟正黑體" panose="020B0604030504040204" pitchFamily="34" charset="-120"/>
                <a:ea typeface="微軟正黑體" panose="020B0604030504040204" pitchFamily="34" charset="-120"/>
              </a:rPr>
              <a:t>VR/AR</a:t>
            </a:r>
            <a:r>
              <a:rPr lang="zh-TW" altLang="en-US" sz="2400" b="1" dirty="0">
                <a:solidFill>
                  <a:schemeClr val="accent3"/>
                </a:solidFill>
                <a:latin typeface="微軟正黑體" panose="020B0604030504040204" pitchFamily="34" charset="-120"/>
                <a:ea typeface="微軟正黑體" panose="020B0604030504040204" pitchFamily="34" charset="-120"/>
              </a:rPr>
              <a:t>的歷史</a:t>
            </a:r>
            <a:endParaRPr sz="2400" b="1" dirty="0">
              <a:solidFill>
                <a:schemeClr val="accent3"/>
              </a:solidFill>
              <a:latin typeface="微軟正黑體" panose="020B0604030504040204" pitchFamily="34" charset="-120"/>
              <a:ea typeface="微軟正黑體" panose="020B0604030504040204" pitchFamily="34" charset="-120"/>
            </a:endParaRPr>
          </a:p>
        </p:txBody>
      </p:sp>
      <p:cxnSp>
        <p:nvCxnSpPr>
          <p:cNvPr id="194" name="Straight Connector 6">
            <a:extLst>
              <a:ext uri="{FF2B5EF4-FFF2-40B4-BE49-F238E27FC236}">
                <a16:creationId xmlns:a16="http://schemas.microsoft.com/office/drawing/2014/main" id="{A26CD5D1-2A6D-47F1-9DFE-04C9084027AE}"/>
              </a:ext>
            </a:extLst>
          </p:cNvPr>
          <p:cNvCxnSpPr>
            <a:cxnSpLocks/>
          </p:cNvCxnSpPr>
          <p:nvPr/>
        </p:nvCxnSpPr>
        <p:spPr>
          <a:xfrm>
            <a:off x="0" y="2838466"/>
            <a:ext cx="1227004"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6" name="Straight Connector 43">
            <a:extLst>
              <a:ext uri="{FF2B5EF4-FFF2-40B4-BE49-F238E27FC236}">
                <a16:creationId xmlns:a16="http://schemas.microsoft.com/office/drawing/2014/main" id="{E712D03C-8C69-4036-A508-09911B85BBB1}"/>
              </a:ext>
            </a:extLst>
          </p:cNvPr>
          <p:cNvCxnSpPr/>
          <p:nvPr/>
        </p:nvCxnSpPr>
        <p:spPr>
          <a:xfrm>
            <a:off x="4634695" y="2838466"/>
            <a:ext cx="1655767"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7" name="Straight Connector 53">
            <a:extLst>
              <a:ext uri="{FF2B5EF4-FFF2-40B4-BE49-F238E27FC236}">
                <a16:creationId xmlns:a16="http://schemas.microsoft.com/office/drawing/2014/main" id="{61E292CB-384C-4A52-A687-F2D656B57BCB}"/>
              </a:ext>
            </a:extLst>
          </p:cNvPr>
          <p:cNvCxnSpPr/>
          <p:nvPr/>
        </p:nvCxnSpPr>
        <p:spPr>
          <a:xfrm>
            <a:off x="6279479" y="2838466"/>
            <a:ext cx="1655767"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8" name="Straight Connector 62">
            <a:extLst>
              <a:ext uri="{FF2B5EF4-FFF2-40B4-BE49-F238E27FC236}">
                <a16:creationId xmlns:a16="http://schemas.microsoft.com/office/drawing/2014/main" id="{64B83D66-C8FC-4897-ACA7-554AFA3B69A2}"/>
              </a:ext>
            </a:extLst>
          </p:cNvPr>
          <p:cNvCxnSpPr>
            <a:cxnSpLocks/>
          </p:cNvCxnSpPr>
          <p:nvPr/>
        </p:nvCxnSpPr>
        <p:spPr>
          <a:xfrm>
            <a:off x="7935246" y="2838466"/>
            <a:ext cx="1208754"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9" name="Straight Connector 27">
            <a:extLst>
              <a:ext uri="{FF2B5EF4-FFF2-40B4-BE49-F238E27FC236}">
                <a16:creationId xmlns:a16="http://schemas.microsoft.com/office/drawing/2014/main" id="{51DA6BC7-E3AA-43A9-A0F6-C4360869C6E9}"/>
              </a:ext>
            </a:extLst>
          </p:cNvPr>
          <p:cNvCxnSpPr/>
          <p:nvPr/>
        </p:nvCxnSpPr>
        <p:spPr>
          <a:xfrm>
            <a:off x="2970933" y="2838466"/>
            <a:ext cx="1655767"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0" name="Straight Connector 18">
            <a:extLst>
              <a:ext uri="{FF2B5EF4-FFF2-40B4-BE49-F238E27FC236}">
                <a16:creationId xmlns:a16="http://schemas.microsoft.com/office/drawing/2014/main" id="{E665F2D0-23AE-4873-ADFA-AB571FAD8546}"/>
              </a:ext>
            </a:extLst>
          </p:cNvPr>
          <p:cNvCxnSpPr/>
          <p:nvPr/>
        </p:nvCxnSpPr>
        <p:spPr>
          <a:xfrm>
            <a:off x="1314752" y="2838466"/>
            <a:ext cx="1655767"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201" name="Arc 10">
            <a:extLst>
              <a:ext uri="{FF2B5EF4-FFF2-40B4-BE49-F238E27FC236}">
                <a16:creationId xmlns:a16="http://schemas.microsoft.com/office/drawing/2014/main" id="{D1DD1722-C956-4236-BDC1-FAB886960FE1}"/>
              </a:ext>
            </a:extLst>
          </p:cNvPr>
          <p:cNvSpPr/>
          <p:nvPr/>
        </p:nvSpPr>
        <p:spPr>
          <a:xfrm>
            <a:off x="941901" y="2500693"/>
            <a:ext cx="675546" cy="675546"/>
          </a:xfrm>
          <a:prstGeom prst="arc">
            <a:avLst>
              <a:gd name="adj1" fmla="val 5420354"/>
              <a:gd name="adj2" fmla="val 10853341"/>
            </a:avLst>
          </a:prstGeom>
          <a:ln w="190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2" name="Oval 7">
            <a:extLst>
              <a:ext uri="{FF2B5EF4-FFF2-40B4-BE49-F238E27FC236}">
                <a16:creationId xmlns:a16="http://schemas.microsoft.com/office/drawing/2014/main" id="{71830A3B-8583-4449-98BB-02216FBA7868}"/>
              </a:ext>
            </a:extLst>
          </p:cNvPr>
          <p:cNvSpPr/>
          <p:nvPr/>
        </p:nvSpPr>
        <p:spPr>
          <a:xfrm>
            <a:off x="1209669" y="2768461"/>
            <a:ext cx="140010" cy="1400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Circle: Hollow 8">
            <a:extLst>
              <a:ext uri="{FF2B5EF4-FFF2-40B4-BE49-F238E27FC236}">
                <a16:creationId xmlns:a16="http://schemas.microsoft.com/office/drawing/2014/main" id="{D254EF10-81A5-4431-93C4-66603CE9C302}"/>
              </a:ext>
            </a:extLst>
          </p:cNvPr>
          <p:cNvSpPr/>
          <p:nvPr/>
        </p:nvSpPr>
        <p:spPr>
          <a:xfrm>
            <a:off x="1122163" y="2680955"/>
            <a:ext cx="315022" cy="315022"/>
          </a:xfrm>
          <a:prstGeom prst="donut">
            <a:avLst>
              <a:gd name="adj" fmla="val 528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4" name="Circle: Hollow 9">
            <a:extLst>
              <a:ext uri="{FF2B5EF4-FFF2-40B4-BE49-F238E27FC236}">
                <a16:creationId xmlns:a16="http://schemas.microsoft.com/office/drawing/2014/main" id="{6B706E27-BBF1-4A1F-90E5-81EB545AF17D}"/>
              </a:ext>
            </a:extLst>
          </p:cNvPr>
          <p:cNvSpPr/>
          <p:nvPr/>
        </p:nvSpPr>
        <p:spPr>
          <a:xfrm>
            <a:off x="1024508" y="2583299"/>
            <a:ext cx="510333" cy="510333"/>
          </a:xfrm>
          <a:prstGeom prst="donut">
            <a:avLst>
              <a:gd name="adj" fmla="val 2879"/>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05" name="Straight Connector 11">
            <a:extLst>
              <a:ext uri="{FF2B5EF4-FFF2-40B4-BE49-F238E27FC236}">
                <a16:creationId xmlns:a16="http://schemas.microsoft.com/office/drawing/2014/main" id="{FABF847C-5338-4665-8793-C4538B36640E}"/>
              </a:ext>
            </a:extLst>
          </p:cNvPr>
          <p:cNvCxnSpPr>
            <a:cxnSpLocks/>
          </p:cNvCxnSpPr>
          <p:nvPr/>
        </p:nvCxnSpPr>
        <p:spPr>
          <a:xfrm flipV="1">
            <a:off x="1279675" y="3093634"/>
            <a:ext cx="0" cy="43200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6" name="Oval 13">
            <a:extLst>
              <a:ext uri="{FF2B5EF4-FFF2-40B4-BE49-F238E27FC236}">
                <a16:creationId xmlns:a16="http://schemas.microsoft.com/office/drawing/2014/main" id="{3C7589A0-6DDB-479A-AC34-33F2EE376B1E}"/>
              </a:ext>
            </a:extLst>
          </p:cNvPr>
          <p:cNvSpPr/>
          <p:nvPr/>
        </p:nvSpPr>
        <p:spPr>
          <a:xfrm>
            <a:off x="1234019" y="3466358"/>
            <a:ext cx="91311" cy="9131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TextBox 15">
            <a:extLst>
              <a:ext uri="{FF2B5EF4-FFF2-40B4-BE49-F238E27FC236}">
                <a16:creationId xmlns:a16="http://schemas.microsoft.com/office/drawing/2014/main" id="{E4CDCAD1-A5F2-4B12-988E-28663FBACFFD}"/>
              </a:ext>
            </a:extLst>
          </p:cNvPr>
          <p:cNvSpPr txBox="1"/>
          <p:nvPr/>
        </p:nvSpPr>
        <p:spPr>
          <a:xfrm>
            <a:off x="722801" y="2078894"/>
            <a:ext cx="1113746" cy="400110"/>
          </a:xfrm>
          <a:prstGeom prst="rect">
            <a:avLst/>
          </a:prstGeom>
          <a:noFill/>
        </p:spPr>
        <p:txBody>
          <a:bodyPr wrap="square" rtlCol="0">
            <a:spAutoFit/>
          </a:bodyPr>
          <a:lstStyle/>
          <a:p>
            <a:pPr algn="ctr"/>
            <a:r>
              <a:rPr lang="en-US" sz="2000" dirty="0">
                <a:solidFill>
                  <a:schemeClr val="accent5"/>
                </a:solidFill>
                <a:latin typeface="Orbitron SemiBold" panose="02020500000000000000" charset="0"/>
              </a:rPr>
              <a:t>1935</a:t>
            </a:r>
          </a:p>
        </p:txBody>
      </p:sp>
      <p:sp>
        <p:nvSpPr>
          <p:cNvPr id="208" name="TextBox 16">
            <a:extLst>
              <a:ext uri="{FF2B5EF4-FFF2-40B4-BE49-F238E27FC236}">
                <a16:creationId xmlns:a16="http://schemas.microsoft.com/office/drawing/2014/main" id="{645EB100-584C-4E1C-AE30-C3D8734CDD35}"/>
              </a:ext>
            </a:extLst>
          </p:cNvPr>
          <p:cNvSpPr txBox="1"/>
          <p:nvPr/>
        </p:nvSpPr>
        <p:spPr>
          <a:xfrm>
            <a:off x="467324" y="3580748"/>
            <a:ext cx="1582084" cy="338554"/>
          </a:xfrm>
          <a:prstGeom prst="rect">
            <a:avLst/>
          </a:prstGeom>
          <a:noFill/>
        </p:spPr>
        <p:txBody>
          <a:bodyPr wrap="square" rtlCol="0">
            <a:spAutoFit/>
          </a:bodyPr>
          <a:lstStyle/>
          <a:p>
            <a:pPr algn="ctr"/>
            <a:r>
              <a:rPr lang="en-US" sz="1600" dirty="0">
                <a:solidFill>
                  <a:schemeClr val="accent6"/>
                </a:solidFill>
                <a:latin typeface="微軟正黑體" panose="020B0604030504040204" pitchFamily="34" charset="-120"/>
                <a:ea typeface="微軟正黑體" panose="020B0604030504040204" pitchFamily="34" charset="-120"/>
              </a:rPr>
              <a:t>VR </a:t>
            </a:r>
            <a:r>
              <a:rPr lang="zh-TW" altLang="en-US" sz="1600" dirty="0">
                <a:solidFill>
                  <a:schemeClr val="accent6"/>
                </a:solidFill>
                <a:latin typeface="微軟正黑體" panose="020B0604030504040204" pitchFamily="34" charset="-120"/>
                <a:ea typeface="微軟正黑體" panose="020B0604030504040204" pitchFamily="34" charset="-120"/>
              </a:rPr>
              <a:t>概念出現</a:t>
            </a:r>
            <a:endParaRPr lang="en-US" sz="1600" dirty="0">
              <a:solidFill>
                <a:schemeClr val="accent6"/>
              </a:solidFill>
              <a:latin typeface="微軟正黑體" panose="020B0604030504040204" pitchFamily="34" charset="-120"/>
              <a:ea typeface="微軟正黑體" panose="020B0604030504040204" pitchFamily="34" charset="-120"/>
            </a:endParaRPr>
          </a:p>
        </p:txBody>
      </p:sp>
      <p:sp>
        <p:nvSpPr>
          <p:cNvPr id="209" name="Arc 17">
            <a:extLst>
              <a:ext uri="{FF2B5EF4-FFF2-40B4-BE49-F238E27FC236}">
                <a16:creationId xmlns:a16="http://schemas.microsoft.com/office/drawing/2014/main" id="{77261C21-28A9-4346-B08D-D177BC4AEF22}"/>
              </a:ext>
            </a:extLst>
          </p:cNvPr>
          <p:cNvSpPr/>
          <p:nvPr/>
        </p:nvSpPr>
        <p:spPr>
          <a:xfrm rot="5400000">
            <a:off x="2587090" y="2500693"/>
            <a:ext cx="675546" cy="675546"/>
          </a:xfrm>
          <a:prstGeom prst="arc">
            <a:avLst>
              <a:gd name="adj1" fmla="val 5420354"/>
              <a:gd name="adj2" fmla="val 10853341"/>
            </a:avLst>
          </a:prstGeom>
          <a:ln w="190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0" name="Oval 19">
            <a:extLst>
              <a:ext uri="{FF2B5EF4-FFF2-40B4-BE49-F238E27FC236}">
                <a16:creationId xmlns:a16="http://schemas.microsoft.com/office/drawing/2014/main" id="{9404B6D3-287C-4938-9DBD-739681CD88BC}"/>
              </a:ext>
            </a:extLst>
          </p:cNvPr>
          <p:cNvSpPr/>
          <p:nvPr/>
        </p:nvSpPr>
        <p:spPr>
          <a:xfrm>
            <a:off x="2854859" y="2768461"/>
            <a:ext cx="140010" cy="14001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Circle: Hollow 20">
            <a:extLst>
              <a:ext uri="{FF2B5EF4-FFF2-40B4-BE49-F238E27FC236}">
                <a16:creationId xmlns:a16="http://schemas.microsoft.com/office/drawing/2014/main" id="{2133921A-AD90-4E0B-B057-330866DEB687}"/>
              </a:ext>
            </a:extLst>
          </p:cNvPr>
          <p:cNvSpPr/>
          <p:nvPr/>
        </p:nvSpPr>
        <p:spPr>
          <a:xfrm>
            <a:off x="2767352" y="2680955"/>
            <a:ext cx="315022" cy="315022"/>
          </a:xfrm>
          <a:prstGeom prst="donut">
            <a:avLst>
              <a:gd name="adj" fmla="val 528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2" name="Circle: Hollow 21">
            <a:extLst>
              <a:ext uri="{FF2B5EF4-FFF2-40B4-BE49-F238E27FC236}">
                <a16:creationId xmlns:a16="http://schemas.microsoft.com/office/drawing/2014/main" id="{2D41ABB5-67B5-4D69-AE3D-DE67E87F4122}"/>
              </a:ext>
            </a:extLst>
          </p:cNvPr>
          <p:cNvSpPr/>
          <p:nvPr/>
        </p:nvSpPr>
        <p:spPr>
          <a:xfrm>
            <a:off x="2669697" y="2583299"/>
            <a:ext cx="510333" cy="510333"/>
          </a:xfrm>
          <a:prstGeom prst="donut">
            <a:avLst>
              <a:gd name="adj" fmla="val 2879"/>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13" name="Straight Connector 22">
            <a:extLst>
              <a:ext uri="{FF2B5EF4-FFF2-40B4-BE49-F238E27FC236}">
                <a16:creationId xmlns:a16="http://schemas.microsoft.com/office/drawing/2014/main" id="{DB881ACC-D6F7-4C8E-BF18-7D382F2D47B2}"/>
              </a:ext>
            </a:extLst>
          </p:cNvPr>
          <p:cNvCxnSpPr>
            <a:cxnSpLocks/>
          </p:cNvCxnSpPr>
          <p:nvPr/>
        </p:nvCxnSpPr>
        <p:spPr>
          <a:xfrm flipV="1">
            <a:off x="2924864" y="2154002"/>
            <a:ext cx="0" cy="4320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14" name="Oval 23">
            <a:extLst>
              <a:ext uri="{FF2B5EF4-FFF2-40B4-BE49-F238E27FC236}">
                <a16:creationId xmlns:a16="http://schemas.microsoft.com/office/drawing/2014/main" id="{0533961E-9CF7-48E7-A0FE-DC320F58945F}"/>
              </a:ext>
            </a:extLst>
          </p:cNvPr>
          <p:cNvSpPr/>
          <p:nvPr/>
        </p:nvSpPr>
        <p:spPr>
          <a:xfrm>
            <a:off x="2885558" y="2094533"/>
            <a:ext cx="91311" cy="9131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TextBox 24">
            <a:extLst>
              <a:ext uri="{FF2B5EF4-FFF2-40B4-BE49-F238E27FC236}">
                <a16:creationId xmlns:a16="http://schemas.microsoft.com/office/drawing/2014/main" id="{779C7B96-951F-4BBE-9C2A-2383AAA71518}"/>
              </a:ext>
            </a:extLst>
          </p:cNvPr>
          <p:cNvSpPr txBox="1"/>
          <p:nvPr/>
        </p:nvSpPr>
        <p:spPr>
          <a:xfrm>
            <a:off x="2367990" y="3123109"/>
            <a:ext cx="1113746" cy="400110"/>
          </a:xfrm>
          <a:prstGeom prst="rect">
            <a:avLst/>
          </a:prstGeom>
          <a:noFill/>
        </p:spPr>
        <p:txBody>
          <a:bodyPr wrap="square" rtlCol="0">
            <a:spAutoFit/>
          </a:bodyPr>
          <a:lstStyle/>
          <a:p>
            <a:pPr algn="ctr"/>
            <a:r>
              <a:rPr lang="en-US" sz="2000" dirty="0">
                <a:solidFill>
                  <a:schemeClr val="accent3"/>
                </a:solidFill>
                <a:latin typeface="Orbitron SemiBold" panose="02020500000000000000" charset="0"/>
              </a:rPr>
              <a:t>1956</a:t>
            </a:r>
          </a:p>
        </p:txBody>
      </p:sp>
      <p:sp>
        <p:nvSpPr>
          <p:cNvPr id="217" name="Arc 26">
            <a:extLst>
              <a:ext uri="{FF2B5EF4-FFF2-40B4-BE49-F238E27FC236}">
                <a16:creationId xmlns:a16="http://schemas.microsoft.com/office/drawing/2014/main" id="{AB014ECA-C0E8-4968-9762-34A03D25AE30}"/>
              </a:ext>
            </a:extLst>
          </p:cNvPr>
          <p:cNvSpPr/>
          <p:nvPr/>
        </p:nvSpPr>
        <p:spPr>
          <a:xfrm>
            <a:off x="4243271" y="2500693"/>
            <a:ext cx="675546" cy="675546"/>
          </a:xfrm>
          <a:prstGeom prst="arc">
            <a:avLst>
              <a:gd name="adj1" fmla="val 5420354"/>
              <a:gd name="adj2" fmla="val 10853341"/>
            </a:avLst>
          </a:prstGeom>
          <a:ln w="190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8" name="Oval 28">
            <a:extLst>
              <a:ext uri="{FF2B5EF4-FFF2-40B4-BE49-F238E27FC236}">
                <a16:creationId xmlns:a16="http://schemas.microsoft.com/office/drawing/2014/main" id="{D9F5BE03-BCC8-4AB4-A173-1D44E760F59C}"/>
              </a:ext>
            </a:extLst>
          </p:cNvPr>
          <p:cNvSpPr/>
          <p:nvPr/>
        </p:nvSpPr>
        <p:spPr>
          <a:xfrm>
            <a:off x="4511039" y="2768461"/>
            <a:ext cx="140010" cy="14001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Circle: Hollow 29">
            <a:extLst>
              <a:ext uri="{FF2B5EF4-FFF2-40B4-BE49-F238E27FC236}">
                <a16:creationId xmlns:a16="http://schemas.microsoft.com/office/drawing/2014/main" id="{416017A8-D5B6-4AD2-8B72-10ED6CB41884}"/>
              </a:ext>
            </a:extLst>
          </p:cNvPr>
          <p:cNvSpPr/>
          <p:nvPr/>
        </p:nvSpPr>
        <p:spPr>
          <a:xfrm>
            <a:off x="4423533" y="2680955"/>
            <a:ext cx="315022" cy="315022"/>
          </a:xfrm>
          <a:prstGeom prst="donut">
            <a:avLst>
              <a:gd name="adj" fmla="val 5281"/>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0" name="Circle: Hollow 30">
            <a:extLst>
              <a:ext uri="{FF2B5EF4-FFF2-40B4-BE49-F238E27FC236}">
                <a16:creationId xmlns:a16="http://schemas.microsoft.com/office/drawing/2014/main" id="{C4807761-B9A9-4AD9-AF54-B6F51F894684}"/>
              </a:ext>
            </a:extLst>
          </p:cNvPr>
          <p:cNvSpPr/>
          <p:nvPr/>
        </p:nvSpPr>
        <p:spPr>
          <a:xfrm>
            <a:off x="4325877" y="2583299"/>
            <a:ext cx="510333" cy="510333"/>
          </a:xfrm>
          <a:prstGeom prst="donut">
            <a:avLst>
              <a:gd name="adj" fmla="val 2879"/>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21" name="Straight Connector 31">
            <a:extLst>
              <a:ext uri="{FF2B5EF4-FFF2-40B4-BE49-F238E27FC236}">
                <a16:creationId xmlns:a16="http://schemas.microsoft.com/office/drawing/2014/main" id="{B5B7A23B-585D-4BB8-A91E-D8AD92061460}"/>
              </a:ext>
            </a:extLst>
          </p:cNvPr>
          <p:cNvCxnSpPr>
            <a:cxnSpLocks/>
          </p:cNvCxnSpPr>
          <p:nvPr/>
        </p:nvCxnSpPr>
        <p:spPr>
          <a:xfrm flipV="1">
            <a:off x="4581045" y="3093633"/>
            <a:ext cx="0" cy="43200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22" name="Oval 32">
            <a:extLst>
              <a:ext uri="{FF2B5EF4-FFF2-40B4-BE49-F238E27FC236}">
                <a16:creationId xmlns:a16="http://schemas.microsoft.com/office/drawing/2014/main" id="{F59F59EF-6432-40F9-A071-33A82BCB1967}"/>
              </a:ext>
            </a:extLst>
          </p:cNvPr>
          <p:cNvSpPr/>
          <p:nvPr/>
        </p:nvSpPr>
        <p:spPr>
          <a:xfrm>
            <a:off x="4535388" y="3466358"/>
            <a:ext cx="91311" cy="9131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TextBox 33">
            <a:extLst>
              <a:ext uri="{FF2B5EF4-FFF2-40B4-BE49-F238E27FC236}">
                <a16:creationId xmlns:a16="http://schemas.microsoft.com/office/drawing/2014/main" id="{D3C7D5FB-73DB-485E-B43A-EB9B79B02E10}"/>
              </a:ext>
            </a:extLst>
          </p:cNvPr>
          <p:cNvSpPr txBox="1"/>
          <p:nvPr/>
        </p:nvSpPr>
        <p:spPr>
          <a:xfrm>
            <a:off x="4024171" y="2078894"/>
            <a:ext cx="1113746" cy="400110"/>
          </a:xfrm>
          <a:prstGeom prst="rect">
            <a:avLst/>
          </a:prstGeom>
          <a:noFill/>
        </p:spPr>
        <p:txBody>
          <a:bodyPr wrap="square" rtlCol="0">
            <a:spAutoFit/>
          </a:bodyPr>
          <a:lstStyle/>
          <a:p>
            <a:pPr algn="ctr"/>
            <a:r>
              <a:rPr lang="en-US" sz="2000" dirty="0">
                <a:solidFill>
                  <a:schemeClr val="bg2"/>
                </a:solidFill>
                <a:latin typeface="Orbitron SemiBold" panose="02020500000000000000" charset="0"/>
              </a:rPr>
              <a:t>1960</a:t>
            </a:r>
          </a:p>
        </p:txBody>
      </p:sp>
      <p:sp>
        <p:nvSpPr>
          <p:cNvPr id="225" name="Arc 44">
            <a:extLst>
              <a:ext uri="{FF2B5EF4-FFF2-40B4-BE49-F238E27FC236}">
                <a16:creationId xmlns:a16="http://schemas.microsoft.com/office/drawing/2014/main" id="{59EEA35C-1715-43B5-B25F-BDCABC65170B}"/>
              </a:ext>
            </a:extLst>
          </p:cNvPr>
          <p:cNvSpPr/>
          <p:nvPr/>
        </p:nvSpPr>
        <p:spPr>
          <a:xfrm rot="5400000">
            <a:off x="5907033" y="2500693"/>
            <a:ext cx="675546" cy="675546"/>
          </a:xfrm>
          <a:prstGeom prst="arc">
            <a:avLst>
              <a:gd name="adj1" fmla="val 5420354"/>
              <a:gd name="adj2" fmla="val 10853341"/>
            </a:avLst>
          </a:prstGeom>
          <a:ln w="190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6" name="Oval 45">
            <a:extLst>
              <a:ext uri="{FF2B5EF4-FFF2-40B4-BE49-F238E27FC236}">
                <a16:creationId xmlns:a16="http://schemas.microsoft.com/office/drawing/2014/main" id="{9EA6F42B-D91B-48A6-BED7-6534E290D728}"/>
              </a:ext>
            </a:extLst>
          </p:cNvPr>
          <p:cNvSpPr/>
          <p:nvPr/>
        </p:nvSpPr>
        <p:spPr>
          <a:xfrm>
            <a:off x="6174801" y="2768461"/>
            <a:ext cx="140010" cy="1400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Circle: Hollow 46">
            <a:extLst>
              <a:ext uri="{FF2B5EF4-FFF2-40B4-BE49-F238E27FC236}">
                <a16:creationId xmlns:a16="http://schemas.microsoft.com/office/drawing/2014/main" id="{AE7E3BDC-7207-462F-82E2-6D0098CED851}"/>
              </a:ext>
            </a:extLst>
          </p:cNvPr>
          <p:cNvSpPr/>
          <p:nvPr/>
        </p:nvSpPr>
        <p:spPr>
          <a:xfrm>
            <a:off x="6087295" y="2680955"/>
            <a:ext cx="315022" cy="315022"/>
          </a:xfrm>
          <a:prstGeom prst="donut">
            <a:avLst>
              <a:gd name="adj" fmla="val 528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8" name="Circle: Hollow 47">
            <a:extLst>
              <a:ext uri="{FF2B5EF4-FFF2-40B4-BE49-F238E27FC236}">
                <a16:creationId xmlns:a16="http://schemas.microsoft.com/office/drawing/2014/main" id="{5AF7516A-E450-46BA-AB5A-949FC6002483}"/>
              </a:ext>
            </a:extLst>
          </p:cNvPr>
          <p:cNvSpPr/>
          <p:nvPr/>
        </p:nvSpPr>
        <p:spPr>
          <a:xfrm>
            <a:off x="5989639" y="2583299"/>
            <a:ext cx="510333" cy="510333"/>
          </a:xfrm>
          <a:prstGeom prst="donut">
            <a:avLst>
              <a:gd name="adj" fmla="val 2879"/>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29" name="Straight Connector 48">
            <a:extLst>
              <a:ext uri="{FF2B5EF4-FFF2-40B4-BE49-F238E27FC236}">
                <a16:creationId xmlns:a16="http://schemas.microsoft.com/office/drawing/2014/main" id="{792D6C52-9546-402C-9C92-783427FC7A7A}"/>
              </a:ext>
            </a:extLst>
          </p:cNvPr>
          <p:cNvCxnSpPr>
            <a:cxnSpLocks/>
          </p:cNvCxnSpPr>
          <p:nvPr/>
        </p:nvCxnSpPr>
        <p:spPr>
          <a:xfrm flipV="1">
            <a:off x="6244807" y="2154002"/>
            <a:ext cx="0" cy="43200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30" name="Oval 49">
            <a:extLst>
              <a:ext uri="{FF2B5EF4-FFF2-40B4-BE49-F238E27FC236}">
                <a16:creationId xmlns:a16="http://schemas.microsoft.com/office/drawing/2014/main" id="{323F9E21-A7BD-4F4B-A24A-887540FA5E09}"/>
              </a:ext>
            </a:extLst>
          </p:cNvPr>
          <p:cNvSpPr/>
          <p:nvPr/>
        </p:nvSpPr>
        <p:spPr>
          <a:xfrm>
            <a:off x="6199151" y="2094533"/>
            <a:ext cx="91311" cy="9131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TextBox 50">
            <a:extLst>
              <a:ext uri="{FF2B5EF4-FFF2-40B4-BE49-F238E27FC236}">
                <a16:creationId xmlns:a16="http://schemas.microsoft.com/office/drawing/2014/main" id="{B15C92E4-B33B-4C79-9502-231B7CD4E76C}"/>
              </a:ext>
            </a:extLst>
          </p:cNvPr>
          <p:cNvSpPr txBox="1"/>
          <p:nvPr/>
        </p:nvSpPr>
        <p:spPr>
          <a:xfrm>
            <a:off x="5687933" y="3123109"/>
            <a:ext cx="1113746" cy="400110"/>
          </a:xfrm>
          <a:prstGeom prst="rect">
            <a:avLst/>
          </a:prstGeom>
          <a:noFill/>
        </p:spPr>
        <p:txBody>
          <a:bodyPr wrap="square" rtlCol="0">
            <a:spAutoFit/>
          </a:bodyPr>
          <a:lstStyle/>
          <a:p>
            <a:pPr algn="ctr"/>
            <a:r>
              <a:rPr lang="en-US" sz="2000" dirty="0">
                <a:solidFill>
                  <a:schemeClr val="accent4"/>
                </a:solidFill>
                <a:latin typeface="Orbitron SemiBold" panose="02020500000000000000" charset="0"/>
              </a:rPr>
              <a:t>1992</a:t>
            </a:r>
          </a:p>
        </p:txBody>
      </p:sp>
      <p:sp>
        <p:nvSpPr>
          <p:cNvPr id="233" name="Arc 52">
            <a:extLst>
              <a:ext uri="{FF2B5EF4-FFF2-40B4-BE49-F238E27FC236}">
                <a16:creationId xmlns:a16="http://schemas.microsoft.com/office/drawing/2014/main" id="{1DEFFC76-EAFE-4BCF-9276-B5861FCFDAD8}"/>
              </a:ext>
            </a:extLst>
          </p:cNvPr>
          <p:cNvSpPr/>
          <p:nvPr/>
        </p:nvSpPr>
        <p:spPr>
          <a:xfrm>
            <a:off x="7551817" y="2500693"/>
            <a:ext cx="675546" cy="675546"/>
          </a:xfrm>
          <a:prstGeom prst="arc">
            <a:avLst>
              <a:gd name="adj1" fmla="val 5420354"/>
              <a:gd name="adj2" fmla="val 10853341"/>
            </a:avLst>
          </a:prstGeom>
          <a:ln w="190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4" name="Oval 54">
            <a:extLst>
              <a:ext uri="{FF2B5EF4-FFF2-40B4-BE49-F238E27FC236}">
                <a16:creationId xmlns:a16="http://schemas.microsoft.com/office/drawing/2014/main" id="{8E8DBAF5-3734-4A5E-BFBF-0152767A158F}"/>
              </a:ext>
            </a:extLst>
          </p:cNvPr>
          <p:cNvSpPr/>
          <p:nvPr/>
        </p:nvSpPr>
        <p:spPr>
          <a:xfrm>
            <a:off x="7819586" y="2768461"/>
            <a:ext cx="140010" cy="140010"/>
          </a:xfrm>
          <a:prstGeom prst="ellipse">
            <a:avLst/>
          </a:prstGeom>
          <a:solidFill>
            <a:schemeClr val="accent6">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Circle: Hollow 55">
            <a:extLst>
              <a:ext uri="{FF2B5EF4-FFF2-40B4-BE49-F238E27FC236}">
                <a16:creationId xmlns:a16="http://schemas.microsoft.com/office/drawing/2014/main" id="{17E5E904-4D6C-46C9-B8A2-22D9F2C1D150}"/>
              </a:ext>
            </a:extLst>
          </p:cNvPr>
          <p:cNvSpPr/>
          <p:nvPr/>
        </p:nvSpPr>
        <p:spPr>
          <a:xfrm>
            <a:off x="7732079" y="2680955"/>
            <a:ext cx="315022" cy="315022"/>
          </a:xfrm>
          <a:prstGeom prst="donut">
            <a:avLst>
              <a:gd name="adj" fmla="val 5281"/>
            </a:avLst>
          </a:prstGeom>
          <a:solidFill>
            <a:schemeClr val="accent6">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6" name="Circle: Hollow 56">
            <a:extLst>
              <a:ext uri="{FF2B5EF4-FFF2-40B4-BE49-F238E27FC236}">
                <a16:creationId xmlns:a16="http://schemas.microsoft.com/office/drawing/2014/main" id="{9BAD23A2-8285-49B3-99DB-4603500B03C1}"/>
              </a:ext>
            </a:extLst>
          </p:cNvPr>
          <p:cNvSpPr/>
          <p:nvPr/>
        </p:nvSpPr>
        <p:spPr>
          <a:xfrm>
            <a:off x="7634424" y="2583299"/>
            <a:ext cx="510333" cy="510333"/>
          </a:xfrm>
          <a:prstGeom prst="donut">
            <a:avLst>
              <a:gd name="adj" fmla="val 2879"/>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37" name="Straight Connector 57">
            <a:extLst>
              <a:ext uri="{FF2B5EF4-FFF2-40B4-BE49-F238E27FC236}">
                <a16:creationId xmlns:a16="http://schemas.microsoft.com/office/drawing/2014/main" id="{1CEA5D3F-E12A-4AC3-980A-084E7F408F20}"/>
              </a:ext>
            </a:extLst>
          </p:cNvPr>
          <p:cNvCxnSpPr>
            <a:cxnSpLocks/>
          </p:cNvCxnSpPr>
          <p:nvPr/>
        </p:nvCxnSpPr>
        <p:spPr>
          <a:xfrm flipV="1">
            <a:off x="7889591" y="3093633"/>
            <a:ext cx="0" cy="432000"/>
          </a:xfrm>
          <a:prstGeom prst="line">
            <a:avLst/>
          </a:prstGeom>
          <a:ln w="19050">
            <a:solidFill>
              <a:schemeClr val="accent6">
                <a:lumMod val="65000"/>
              </a:schemeClr>
            </a:solidFill>
          </a:ln>
        </p:spPr>
        <p:style>
          <a:lnRef idx="1">
            <a:schemeClr val="accent1"/>
          </a:lnRef>
          <a:fillRef idx="0">
            <a:schemeClr val="accent1"/>
          </a:fillRef>
          <a:effectRef idx="0">
            <a:schemeClr val="accent1"/>
          </a:effectRef>
          <a:fontRef idx="minor">
            <a:schemeClr val="tx1"/>
          </a:fontRef>
        </p:style>
      </p:cxnSp>
      <p:sp>
        <p:nvSpPr>
          <p:cNvPr id="238" name="Oval 58">
            <a:extLst>
              <a:ext uri="{FF2B5EF4-FFF2-40B4-BE49-F238E27FC236}">
                <a16:creationId xmlns:a16="http://schemas.microsoft.com/office/drawing/2014/main" id="{B66F5CB6-820F-4A09-8D07-6EFF05B9F1C2}"/>
              </a:ext>
            </a:extLst>
          </p:cNvPr>
          <p:cNvSpPr/>
          <p:nvPr/>
        </p:nvSpPr>
        <p:spPr>
          <a:xfrm>
            <a:off x="7843935" y="3466358"/>
            <a:ext cx="91311" cy="91311"/>
          </a:xfrm>
          <a:prstGeom prst="ellipse">
            <a:avLst/>
          </a:prstGeom>
          <a:solidFill>
            <a:schemeClr val="accent6">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TextBox 59">
            <a:extLst>
              <a:ext uri="{FF2B5EF4-FFF2-40B4-BE49-F238E27FC236}">
                <a16:creationId xmlns:a16="http://schemas.microsoft.com/office/drawing/2014/main" id="{9E84418B-592C-478B-8430-1817D392F714}"/>
              </a:ext>
            </a:extLst>
          </p:cNvPr>
          <p:cNvSpPr txBox="1"/>
          <p:nvPr/>
        </p:nvSpPr>
        <p:spPr>
          <a:xfrm>
            <a:off x="7332717" y="2078894"/>
            <a:ext cx="1113746" cy="400110"/>
          </a:xfrm>
          <a:prstGeom prst="rect">
            <a:avLst/>
          </a:prstGeom>
          <a:noFill/>
        </p:spPr>
        <p:txBody>
          <a:bodyPr wrap="square" rtlCol="0">
            <a:spAutoFit/>
          </a:bodyPr>
          <a:lstStyle/>
          <a:p>
            <a:pPr algn="ctr"/>
            <a:r>
              <a:rPr lang="en-US" sz="2000" dirty="0">
                <a:solidFill>
                  <a:schemeClr val="accent6">
                    <a:lumMod val="65000"/>
                  </a:schemeClr>
                </a:solidFill>
                <a:latin typeface="Orbitron SemiBold" panose="02020500000000000000" charset="0"/>
              </a:rPr>
              <a:t>1997</a:t>
            </a:r>
          </a:p>
        </p:txBody>
      </p:sp>
      <p:sp>
        <p:nvSpPr>
          <p:cNvPr id="248" name="TextBox 16">
            <a:extLst>
              <a:ext uri="{FF2B5EF4-FFF2-40B4-BE49-F238E27FC236}">
                <a16:creationId xmlns:a16="http://schemas.microsoft.com/office/drawing/2014/main" id="{43C5CF83-DA0B-4BCD-8B50-B549AF90BDE9}"/>
              </a:ext>
            </a:extLst>
          </p:cNvPr>
          <p:cNvSpPr txBox="1"/>
          <p:nvPr/>
        </p:nvSpPr>
        <p:spPr>
          <a:xfrm>
            <a:off x="2176489" y="1426906"/>
            <a:ext cx="1496748" cy="584775"/>
          </a:xfrm>
          <a:prstGeom prst="rect">
            <a:avLst/>
          </a:prstGeom>
          <a:noFill/>
        </p:spPr>
        <p:txBody>
          <a:bodyPr wrap="square" rtlCol="0">
            <a:spAutoFit/>
          </a:bodyPr>
          <a:lstStyle/>
          <a:p>
            <a:pPr algn="ctr"/>
            <a:r>
              <a:rPr lang="zh-TW" altLang="en-US" sz="1600" dirty="0">
                <a:solidFill>
                  <a:schemeClr val="accent6"/>
                </a:solidFill>
                <a:latin typeface="微軟正黑體" panose="020B0604030504040204" pitchFamily="34" charset="-120"/>
                <a:ea typeface="微軟正黑體" panose="020B0604030504040204" pitchFamily="34" charset="-120"/>
              </a:rPr>
              <a:t>第一台虛擬現實機器</a:t>
            </a:r>
            <a:endParaRPr lang="en-US" sz="1600" dirty="0">
              <a:solidFill>
                <a:schemeClr val="accent6"/>
              </a:solidFill>
              <a:latin typeface="微軟正黑體" panose="020B0604030504040204" pitchFamily="34" charset="-120"/>
              <a:ea typeface="微軟正黑體" panose="020B0604030504040204" pitchFamily="34" charset="-120"/>
            </a:endParaRPr>
          </a:p>
        </p:txBody>
      </p:sp>
      <p:sp>
        <p:nvSpPr>
          <p:cNvPr id="249" name="TextBox 16">
            <a:extLst>
              <a:ext uri="{FF2B5EF4-FFF2-40B4-BE49-F238E27FC236}">
                <a16:creationId xmlns:a16="http://schemas.microsoft.com/office/drawing/2014/main" id="{0462896E-1951-4333-97A1-DAC2CF95B966}"/>
              </a:ext>
            </a:extLst>
          </p:cNvPr>
          <p:cNvSpPr txBox="1"/>
          <p:nvPr/>
        </p:nvSpPr>
        <p:spPr>
          <a:xfrm>
            <a:off x="3714154" y="3580748"/>
            <a:ext cx="1711792" cy="584775"/>
          </a:xfrm>
          <a:prstGeom prst="rect">
            <a:avLst/>
          </a:prstGeom>
          <a:noFill/>
        </p:spPr>
        <p:txBody>
          <a:bodyPr wrap="square" rtlCol="0">
            <a:spAutoFit/>
          </a:bodyPr>
          <a:lstStyle/>
          <a:p>
            <a:pPr algn="ctr"/>
            <a:r>
              <a:rPr lang="zh-TW" altLang="en-US" sz="1600" dirty="0">
                <a:solidFill>
                  <a:schemeClr val="accent6"/>
                </a:solidFill>
                <a:latin typeface="微軟正黑體" panose="020B0604030504040204" pitchFamily="34" charset="-120"/>
                <a:ea typeface="微軟正黑體" panose="020B0604030504040204" pitchFamily="34" charset="-120"/>
              </a:rPr>
              <a:t>第一個頭戴虛擬現實裝置出現</a:t>
            </a:r>
            <a:endParaRPr lang="en-US" sz="1600" dirty="0">
              <a:solidFill>
                <a:schemeClr val="accent6"/>
              </a:solidFill>
              <a:latin typeface="微軟正黑體" panose="020B0604030504040204" pitchFamily="34" charset="-120"/>
              <a:ea typeface="微軟正黑體" panose="020B0604030504040204" pitchFamily="34" charset="-120"/>
            </a:endParaRPr>
          </a:p>
        </p:txBody>
      </p:sp>
      <p:sp>
        <p:nvSpPr>
          <p:cNvPr id="250" name="TextBox 16">
            <a:extLst>
              <a:ext uri="{FF2B5EF4-FFF2-40B4-BE49-F238E27FC236}">
                <a16:creationId xmlns:a16="http://schemas.microsoft.com/office/drawing/2014/main" id="{7935B120-4695-40B5-A7A9-F265C0044A7E}"/>
              </a:ext>
            </a:extLst>
          </p:cNvPr>
          <p:cNvSpPr txBox="1"/>
          <p:nvPr/>
        </p:nvSpPr>
        <p:spPr>
          <a:xfrm>
            <a:off x="5363975" y="1439717"/>
            <a:ext cx="1743387" cy="584775"/>
          </a:xfrm>
          <a:prstGeom prst="rect">
            <a:avLst/>
          </a:prstGeom>
          <a:noFill/>
        </p:spPr>
        <p:txBody>
          <a:bodyPr wrap="square" rtlCol="0">
            <a:spAutoFit/>
          </a:bodyPr>
          <a:lstStyle/>
          <a:p>
            <a:pPr algn="ctr"/>
            <a:r>
              <a:rPr lang="en-US" altLang="zh-TW" sz="1600" dirty="0">
                <a:solidFill>
                  <a:schemeClr val="accent6"/>
                </a:solidFill>
                <a:latin typeface="微軟正黑體" panose="020B0604030504040204" pitchFamily="34" charset="-120"/>
                <a:ea typeface="微軟正黑體" panose="020B0604030504040204" pitchFamily="34" charset="-120"/>
              </a:rPr>
              <a:t>VR </a:t>
            </a:r>
            <a:r>
              <a:rPr lang="zh-TW" altLang="en-US" sz="1600" dirty="0">
                <a:solidFill>
                  <a:schemeClr val="accent6"/>
                </a:solidFill>
                <a:latin typeface="微軟正黑體" panose="020B0604030504040204" pitchFamily="34" charset="-120"/>
                <a:ea typeface="微軟正黑體" panose="020B0604030504040204" pitchFamily="34" charset="-120"/>
              </a:rPr>
              <a:t>與</a:t>
            </a:r>
            <a:r>
              <a:rPr lang="en-US" altLang="zh-TW" sz="1600" dirty="0">
                <a:solidFill>
                  <a:schemeClr val="accent6"/>
                </a:solidFill>
                <a:latin typeface="微軟正黑體" panose="020B0604030504040204" pitchFamily="34" charset="-120"/>
                <a:ea typeface="微軟正黑體" panose="020B0604030504040204" pitchFamily="34" charset="-120"/>
              </a:rPr>
              <a:t>AR </a:t>
            </a:r>
            <a:r>
              <a:rPr lang="zh-TW" altLang="en-US" sz="1600" dirty="0">
                <a:solidFill>
                  <a:schemeClr val="accent6"/>
                </a:solidFill>
                <a:latin typeface="微軟正黑體" panose="020B0604030504040204" pitchFamily="34" charset="-120"/>
                <a:ea typeface="微軟正黑體" panose="020B0604030504040204" pitchFamily="34" charset="-120"/>
              </a:rPr>
              <a:t>發展道路分道揚鑣</a:t>
            </a:r>
            <a:endParaRPr lang="en-US" sz="1600" dirty="0">
              <a:solidFill>
                <a:schemeClr val="accent6"/>
              </a:solidFill>
              <a:latin typeface="微軟正黑體" panose="020B0604030504040204" pitchFamily="34" charset="-120"/>
              <a:ea typeface="微軟正黑體" panose="020B0604030504040204" pitchFamily="34" charset="-120"/>
            </a:endParaRPr>
          </a:p>
        </p:txBody>
      </p:sp>
      <p:sp>
        <p:nvSpPr>
          <p:cNvPr id="251" name="TextBox 16">
            <a:extLst>
              <a:ext uri="{FF2B5EF4-FFF2-40B4-BE49-F238E27FC236}">
                <a16:creationId xmlns:a16="http://schemas.microsoft.com/office/drawing/2014/main" id="{D8DC14B1-D44F-4FA1-8ACE-A85AD5352827}"/>
              </a:ext>
            </a:extLst>
          </p:cNvPr>
          <p:cNvSpPr txBox="1"/>
          <p:nvPr/>
        </p:nvSpPr>
        <p:spPr>
          <a:xfrm>
            <a:off x="7107362" y="3635639"/>
            <a:ext cx="1582084" cy="338554"/>
          </a:xfrm>
          <a:prstGeom prst="rect">
            <a:avLst/>
          </a:prstGeom>
          <a:noFill/>
        </p:spPr>
        <p:txBody>
          <a:bodyPr wrap="square" rtlCol="0">
            <a:spAutoFit/>
          </a:bodyPr>
          <a:lstStyle/>
          <a:p>
            <a:pPr algn="ctr"/>
            <a:r>
              <a:rPr lang="en-US" altLang="zh-TW" sz="1600" dirty="0">
                <a:solidFill>
                  <a:schemeClr val="accent6"/>
                </a:solidFill>
                <a:latin typeface="微軟正黑體" panose="020B0604030504040204" pitchFamily="34" charset="-120"/>
                <a:ea typeface="微軟正黑體" panose="020B0604030504040204" pitchFamily="34" charset="-120"/>
              </a:rPr>
              <a:t>AR </a:t>
            </a:r>
            <a:r>
              <a:rPr lang="zh-TW" altLang="en-US" sz="1600" dirty="0">
                <a:solidFill>
                  <a:schemeClr val="accent6"/>
                </a:solidFill>
                <a:latin typeface="微軟正黑體" panose="020B0604030504040204" pitchFamily="34" charset="-120"/>
                <a:ea typeface="微軟正黑體" panose="020B0604030504040204" pitchFamily="34" charset="-120"/>
              </a:rPr>
              <a:t>定義確定</a:t>
            </a:r>
            <a:endParaRPr lang="en-US" sz="1600" dirty="0">
              <a:solidFill>
                <a:schemeClr val="accent6"/>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68461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2"/>
          <p:cNvSpPr txBox="1">
            <a:spLocks noGrp="1"/>
          </p:cNvSpPr>
          <p:nvPr>
            <p:ph type="title"/>
          </p:nvPr>
        </p:nvSpPr>
        <p:spPr>
          <a:xfrm>
            <a:off x="3163341" y="459773"/>
            <a:ext cx="2923954" cy="524475"/>
          </a:xfrm>
          <a:prstGeom prst="rect">
            <a:avLst/>
          </a:prstGeom>
          <a:ln>
            <a:solidFill>
              <a:schemeClr val="accent3"/>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TW" sz="2400" b="1" dirty="0">
                <a:solidFill>
                  <a:schemeClr val="accent3"/>
                </a:solidFill>
                <a:latin typeface="微軟正黑體" panose="020B0604030504040204" pitchFamily="34" charset="-120"/>
                <a:ea typeface="微軟正黑體" panose="020B0604030504040204" pitchFamily="34" charset="-120"/>
              </a:rPr>
              <a:t>VR/AR</a:t>
            </a:r>
            <a:r>
              <a:rPr lang="zh-TW" altLang="en-US" sz="2400" b="1" dirty="0">
                <a:solidFill>
                  <a:schemeClr val="accent3"/>
                </a:solidFill>
                <a:latin typeface="微軟正黑體" panose="020B0604030504040204" pitchFamily="34" charset="-120"/>
                <a:ea typeface="微軟正黑體" panose="020B0604030504040204" pitchFamily="34" charset="-120"/>
              </a:rPr>
              <a:t>的歷史</a:t>
            </a:r>
            <a:endParaRPr sz="2400" b="1" dirty="0">
              <a:solidFill>
                <a:schemeClr val="accent3"/>
              </a:solidFill>
              <a:latin typeface="微軟正黑體" panose="020B0604030504040204" pitchFamily="34" charset="-120"/>
              <a:ea typeface="微軟正黑體" panose="020B0604030504040204" pitchFamily="34" charset="-120"/>
            </a:endParaRPr>
          </a:p>
        </p:txBody>
      </p:sp>
      <p:cxnSp>
        <p:nvCxnSpPr>
          <p:cNvPr id="194" name="Straight Connector 6">
            <a:extLst>
              <a:ext uri="{FF2B5EF4-FFF2-40B4-BE49-F238E27FC236}">
                <a16:creationId xmlns:a16="http://schemas.microsoft.com/office/drawing/2014/main" id="{A26CD5D1-2A6D-47F1-9DFE-04C9084027AE}"/>
              </a:ext>
            </a:extLst>
          </p:cNvPr>
          <p:cNvCxnSpPr>
            <a:cxnSpLocks/>
          </p:cNvCxnSpPr>
          <p:nvPr/>
        </p:nvCxnSpPr>
        <p:spPr>
          <a:xfrm>
            <a:off x="0" y="2838466"/>
            <a:ext cx="1227004"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6" name="Straight Connector 43">
            <a:extLst>
              <a:ext uri="{FF2B5EF4-FFF2-40B4-BE49-F238E27FC236}">
                <a16:creationId xmlns:a16="http://schemas.microsoft.com/office/drawing/2014/main" id="{E712D03C-8C69-4036-A508-09911B85BBB1}"/>
              </a:ext>
            </a:extLst>
          </p:cNvPr>
          <p:cNvCxnSpPr/>
          <p:nvPr/>
        </p:nvCxnSpPr>
        <p:spPr>
          <a:xfrm>
            <a:off x="4634695" y="2838466"/>
            <a:ext cx="1655767"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7" name="Straight Connector 53">
            <a:extLst>
              <a:ext uri="{FF2B5EF4-FFF2-40B4-BE49-F238E27FC236}">
                <a16:creationId xmlns:a16="http://schemas.microsoft.com/office/drawing/2014/main" id="{61E292CB-384C-4A52-A687-F2D656B57BCB}"/>
              </a:ext>
            </a:extLst>
          </p:cNvPr>
          <p:cNvCxnSpPr/>
          <p:nvPr/>
        </p:nvCxnSpPr>
        <p:spPr>
          <a:xfrm>
            <a:off x="6279479" y="2838466"/>
            <a:ext cx="1655767"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8" name="Straight Connector 62">
            <a:extLst>
              <a:ext uri="{FF2B5EF4-FFF2-40B4-BE49-F238E27FC236}">
                <a16:creationId xmlns:a16="http://schemas.microsoft.com/office/drawing/2014/main" id="{64B83D66-C8FC-4897-ACA7-554AFA3B69A2}"/>
              </a:ext>
            </a:extLst>
          </p:cNvPr>
          <p:cNvCxnSpPr>
            <a:cxnSpLocks/>
          </p:cNvCxnSpPr>
          <p:nvPr/>
        </p:nvCxnSpPr>
        <p:spPr>
          <a:xfrm>
            <a:off x="7935246" y="2838466"/>
            <a:ext cx="1208754"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9" name="Straight Connector 27">
            <a:extLst>
              <a:ext uri="{FF2B5EF4-FFF2-40B4-BE49-F238E27FC236}">
                <a16:creationId xmlns:a16="http://schemas.microsoft.com/office/drawing/2014/main" id="{51DA6BC7-E3AA-43A9-A0F6-C4360869C6E9}"/>
              </a:ext>
            </a:extLst>
          </p:cNvPr>
          <p:cNvCxnSpPr/>
          <p:nvPr/>
        </p:nvCxnSpPr>
        <p:spPr>
          <a:xfrm>
            <a:off x="2970933" y="2838466"/>
            <a:ext cx="1655767"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0" name="Straight Connector 18">
            <a:extLst>
              <a:ext uri="{FF2B5EF4-FFF2-40B4-BE49-F238E27FC236}">
                <a16:creationId xmlns:a16="http://schemas.microsoft.com/office/drawing/2014/main" id="{E665F2D0-23AE-4873-ADFA-AB571FAD8546}"/>
              </a:ext>
            </a:extLst>
          </p:cNvPr>
          <p:cNvCxnSpPr/>
          <p:nvPr/>
        </p:nvCxnSpPr>
        <p:spPr>
          <a:xfrm>
            <a:off x="1314752" y="2838466"/>
            <a:ext cx="1655767"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201" name="Arc 10">
            <a:extLst>
              <a:ext uri="{FF2B5EF4-FFF2-40B4-BE49-F238E27FC236}">
                <a16:creationId xmlns:a16="http://schemas.microsoft.com/office/drawing/2014/main" id="{D1DD1722-C956-4236-BDC1-FAB886960FE1}"/>
              </a:ext>
            </a:extLst>
          </p:cNvPr>
          <p:cNvSpPr/>
          <p:nvPr/>
        </p:nvSpPr>
        <p:spPr>
          <a:xfrm>
            <a:off x="941901" y="2500693"/>
            <a:ext cx="675546" cy="675546"/>
          </a:xfrm>
          <a:prstGeom prst="arc">
            <a:avLst>
              <a:gd name="adj1" fmla="val 5420354"/>
              <a:gd name="adj2" fmla="val 10853341"/>
            </a:avLst>
          </a:prstGeom>
          <a:ln w="190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2" name="Oval 7">
            <a:extLst>
              <a:ext uri="{FF2B5EF4-FFF2-40B4-BE49-F238E27FC236}">
                <a16:creationId xmlns:a16="http://schemas.microsoft.com/office/drawing/2014/main" id="{71830A3B-8583-4449-98BB-02216FBA7868}"/>
              </a:ext>
            </a:extLst>
          </p:cNvPr>
          <p:cNvSpPr/>
          <p:nvPr/>
        </p:nvSpPr>
        <p:spPr>
          <a:xfrm>
            <a:off x="1209669" y="2768461"/>
            <a:ext cx="140010" cy="14001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Circle: Hollow 8">
            <a:extLst>
              <a:ext uri="{FF2B5EF4-FFF2-40B4-BE49-F238E27FC236}">
                <a16:creationId xmlns:a16="http://schemas.microsoft.com/office/drawing/2014/main" id="{D254EF10-81A5-4431-93C4-66603CE9C302}"/>
              </a:ext>
            </a:extLst>
          </p:cNvPr>
          <p:cNvSpPr/>
          <p:nvPr/>
        </p:nvSpPr>
        <p:spPr>
          <a:xfrm>
            <a:off x="1122163" y="2680955"/>
            <a:ext cx="315022" cy="315022"/>
          </a:xfrm>
          <a:prstGeom prst="donut">
            <a:avLst>
              <a:gd name="adj" fmla="val 528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4" name="Circle: Hollow 9">
            <a:extLst>
              <a:ext uri="{FF2B5EF4-FFF2-40B4-BE49-F238E27FC236}">
                <a16:creationId xmlns:a16="http://schemas.microsoft.com/office/drawing/2014/main" id="{6B706E27-BBF1-4A1F-90E5-81EB545AF17D}"/>
              </a:ext>
            </a:extLst>
          </p:cNvPr>
          <p:cNvSpPr/>
          <p:nvPr/>
        </p:nvSpPr>
        <p:spPr>
          <a:xfrm>
            <a:off x="1024508" y="2583299"/>
            <a:ext cx="510333" cy="510333"/>
          </a:xfrm>
          <a:prstGeom prst="donut">
            <a:avLst>
              <a:gd name="adj" fmla="val 2879"/>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05" name="Straight Connector 11">
            <a:extLst>
              <a:ext uri="{FF2B5EF4-FFF2-40B4-BE49-F238E27FC236}">
                <a16:creationId xmlns:a16="http://schemas.microsoft.com/office/drawing/2014/main" id="{FABF847C-5338-4665-8793-C4538B36640E}"/>
              </a:ext>
            </a:extLst>
          </p:cNvPr>
          <p:cNvCxnSpPr>
            <a:cxnSpLocks/>
          </p:cNvCxnSpPr>
          <p:nvPr/>
        </p:nvCxnSpPr>
        <p:spPr>
          <a:xfrm flipV="1">
            <a:off x="1279675" y="3093634"/>
            <a:ext cx="0" cy="43200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6" name="Oval 13">
            <a:extLst>
              <a:ext uri="{FF2B5EF4-FFF2-40B4-BE49-F238E27FC236}">
                <a16:creationId xmlns:a16="http://schemas.microsoft.com/office/drawing/2014/main" id="{3C7589A0-6DDB-479A-AC34-33F2EE376B1E}"/>
              </a:ext>
            </a:extLst>
          </p:cNvPr>
          <p:cNvSpPr/>
          <p:nvPr/>
        </p:nvSpPr>
        <p:spPr>
          <a:xfrm>
            <a:off x="1234019" y="3466358"/>
            <a:ext cx="91311" cy="9131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TextBox 15">
            <a:extLst>
              <a:ext uri="{FF2B5EF4-FFF2-40B4-BE49-F238E27FC236}">
                <a16:creationId xmlns:a16="http://schemas.microsoft.com/office/drawing/2014/main" id="{E4CDCAD1-A5F2-4B12-988E-28663FBACFFD}"/>
              </a:ext>
            </a:extLst>
          </p:cNvPr>
          <p:cNvSpPr txBox="1"/>
          <p:nvPr/>
        </p:nvSpPr>
        <p:spPr>
          <a:xfrm>
            <a:off x="722801" y="2078894"/>
            <a:ext cx="1113746" cy="400110"/>
          </a:xfrm>
          <a:prstGeom prst="rect">
            <a:avLst/>
          </a:prstGeom>
          <a:noFill/>
        </p:spPr>
        <p:txBody>
          <a:bodyPr wrap="square" rtlCol="0">
            <a:spAutoFit/>
          </a:bodyPr>
          <a:lstStyle/>
          <a:p>
            <a:pPr algn="ctr"/>
            <a:r>
              <a:rPr lang="en-US" sz="2000" dirty="0">
                <a:solidFill>
                  <a:schemeClr val="accent5"/>
                </a:solidFill>
                <a:latin typeface="Orbitron SemiBold" panose="02020500000000000000" charset="0"/>
              </a:rPr>
              <a:t>2000</a:t>
            </a:r>
          </a:p>
        </p:txBody>
      </p:sp>
      <p:sp>
        <p:nvSpPr>
          <p:cNvPr id="208" name="TextBox 16">
            <a:extLst>
              <a:ext uri="{FF2B5EF4-FFF2-40B4-BE49-F238E27FC236}">
                <a16:creationId xmlns:a16="http://schemas.microsoft.com/office/drawing/2014/main" id="{645EB100-584C-4E1C-AE30-C3D8734CDD35}"/>
              </a:ext>
            </a:extLst>
          </p:cNvPr>
          <p:cNvSpPr txBox="1"/>
          <p:nvPr/>
        </p:nvSpPr>
        <p:spPr>
          <a:xfrm>
            <a:off x="467324" y="3580748"/>
            <a:ext cx="1582084" cy="338554"/>
          </a:xfrm>
          <a:prstGeom prst="rect">
            <a:avLst/>
          </a:prstGeom>
          <a:noFill/>
        </p:spPr>
        <p:txBody>
          <a:bodyPr wrap="square" rtlCol="0">
            <a:spAutoFit/>
          </a:bodyPr>
          <a:lstStyle/>
          <a:p>
            <a:pPr algn="ctr"/>
            <a:r>
              <a:rPr lang="zh-TW" altLang="en-US" sz="1600" dirty="0">
                <a:solidFill>
                  <a:schemeClr val="accent6"/>
                </a:solidFill>
                <a:latin typeface="微軟正黑體" panose="020B0604030504040204" pitchFamily="34" charset="-120"/>
                <a:ea typeface="微軟正黑體" panose="020B0604030504040204" pitchFamily="34" charset="-120"/>
              </a:rPr>
              <a:t>第一款</a:t>
            </a:r>
            <a:r>
              <a:rPr lang="en-US" sz="1600" dirty="0">
                <a:solidFill>
                  <a:schemeClr val="accent6"/>
                </a:solidFill>
                <a:latin typeface="微軟正黑體" panose="020B0604030504040204" pitchFamily="34" charset="-120"/>
                <a:ea typeface="微軟正黑體" panose="020B0604030504040204" pitchFamily="34" charset="-120"/>
              </a:rPr>
              <a:t>AR </a:t>
            </a:r>
            <a:r>
              <a:rPr lang="zh-TW" altLang="en-US" sz="1600" dirty="0">
                <a:solidFill>
                  <a:schemeClr val="accent6"/>
                </a:solidFill>
                <a:latin typeface="微軟正黑體" panose="020B0604030504040204" pitchFamily="34" charset="-120"/>
                <a:ea typeface="微軟正黑體" panose="020B0604030504040204" pitchFamily="34" charset="-120"/>
              </a:rPr>
              <a:t>遊戲</a:t>
            </a:r>
            <a:endParaRPr lang="en-US" sz="1600" dirty="0">
              <a:solidFill>
                <a:schemeClr val="accent6"/>
              </a:solidFill>
              <a:latin typeface="微軟正黑體" panose="020B0604030504040204" pitchFamily="34" charset="-120"/>
              <a:ea typeface="微軟正黑體" panose="020B0604030504040204" pitchFamily="34" charset="-120"/>
            </a:endParaRPr>
          </a:p>
        </p:txBody>
      </p:sp>
      <p:sp>
        <p:nvSpPr>
          <p:cNvPr id="209" name="Arc 17">
            <a:extLst>
              <a:ext uri="{FF2B5EF4-FFF2-40B4-BE49-F238E27FC236}">
                <a16:creationId xmlns:a16="http://schemas.microsoft.com/office/drawing/2014/main" id="{77261C21-28A9-4346-B08D-D177BC4AEF22}"/>
              </a:ext>
            </a:extLst>
          </p:cNvPr>
          <p:cNvSpPr/>
          <p:nvPr/>
        </p:nvSpPr>
        <p:spPr>
          <a:xfrm rot="5400000">
            <a:off x="2587090" y="2500693"/>
            <a:ext cx="675546" cy="675546"/>
          </a:xfrm>
          <a:prstGeom prst="arc">
            <a:avLst>
              <a:gd name="adj1" fmla="val 5420354"/>
              <a:gd name="adj2" fmla="val 10853341"/>
            </a:avLst>
          </a:prstGeom>
          <a:ln w="190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0" name="Oval 19">
            <a:extLst>
              <a:ext uri="{FF2B5EF4-FFF2-40B4-BE49-F238E27FC236}">
                <a16:creationId xmlns:a16="http://schemas.microsoft.com/office/drawing/2014/main" id="{9404B6D3-287C-4938-9DBD-739681CD88BC}"/>
              </a:ext>
            </a:extLst>
          </p:cNvPr>
          <p:cNvSpPr/>
          <p:nvPr/>
        </p:nvSpPr>
        <p:spPr>
          <a:xfrm>
            <a:off x="2854859" y="2768461"/>
            <a:ext cx="140010" cy="14001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Circle: Hollow 20">
            <a:extLst>
              <a:ext uri="{FF2B5EF4-FFF2-40B4-BE49-F238E27FC236}">
                <a16:creationId xmlns:a16="http://schemas.microsoft.com/office/drawing/2014/main" id="{2133921A-AD90-4E0B-B057-330866DEB687}"/>
              </a:ext>
            </a:extLst>
          </p:cNvPr>
          <p:cNvSpPr/>
          <p:nvPr/>
        </p:nvSpPr>
        <p:spPr>
          <a:xfrm>
            <a:off x="2767352" y="2680955"/>
            <a:ext cx="315022" cy="315022"/>
          </a:xfrm>
          <a:prstGeom prst="donut">
            <a:avLst>
              <a:gd name="adj" fmla="val 528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2" name="Circle: Hollow 21">
            <a:extLst>
              <a:ext uri="{FF2B5EF4-FFF2-40B4-BE49-F238E27FC236}">
                <a16:creationId xmlns:a16="http://schemas.microsoft.com/office/drawing/2014/main" id="{2D41ABB5-67B5-4D69-AE3D-DE67E87F4122}"/>
              </a:ext>
            </a:extLst>
          </p:cNvPr>
          <p:cNvSpPr/>
          <p:nvPr/>
        </p:nvSpPr>
        <p:spPr>
          <a:xfrm>
            <a:off x="2669697" y="2583299"/>
            <a:ext cx="510333" cy="510333"/>
          </a:xfrm>
          <a:prstGeom prst="donut">
            <a:avLst>
              <a:gd name="adj" fmla="val 2879"/>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13" name="Straight Connector 22">
            <a:extLst>
              <a:ext uri="{FF2B5EF4-FFF2-40B4-BE49-F238E27FC236}">
                <a16:creationId xmlns:a16="http://schemas.microsoft.com/office/drawing/2014/main" id="{DB881ACC-D6F7-4C8E-BF18-7D382F2D47B2}"/>
              </a:ext>
            </a:extLst>
          </p:cNvPr>
          <p:cNvCxnSpPr>
            <a:cxnSpLocks/>
          </p:cNvCxnSpPr>
          <p:nvPr/>
        </p:nvCxnSpPr>
        <p:spPr>
          <a:xfrm flipV="1">
            <a:off x="2924864" y="2154002"/>
            <a:ext cx="0" cy="4320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14" name="Oval 23">
            <a:extLst>
              <a:ext uri="{FF2B5EF4-FFF2-40B4-BE49-F238E27FC236}">
                <a16:creationId xmlns:a16="http://schemas.microsoft.com/office/drawing/2014/main" id="{0533961E-9CF7-48E7-A0FE-DC320F58945F}"/>
              </a:ext>
            </a:extLst>
          </p:cNvPr>
          <p:cNvSpPr/>
          <p:nvPr/>
        </p:nvSpPr>
        <p:spPr>
          <a:xfrm>
            <a:off x="2885558" y="2094533"/>
            <a:ext cx="91311" cy="9131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TextBox 24">
            <a:extLst>
              <a:ext uri="{FF2B5EF4-FFF2-40B4-BE49-F238E27FC236}">
                <a16:creationId xmlns:a16="http://schemas.microsoft.com/office/drawing/2014/main" id="{779C7B96-951F-4BBE-9C2A-2383AAA71518}"/>
              </a:ext>
            </a:extLst>
          </p:cNvPr>
          <p:cNvSpPr txBox="1"/>
          <p:nvPr/>
        </p:nvSpPr>
        <p:spPr>
          <a:xfrm>
            <a:off x="2367990" y="3123109"/>
            <a:ext cx="1113746" cy="400110"/>
          </a:xfrm>
          <a:prstGeom prst="rect">
            <a:avLst/>
          </a:prstGeom>
          <a:noFill/>
        </p:spPr>
        <p:txBody>
          <a:bodyPr wrap="square" rtlCol="0">
            <a:spAutoFit/>
          </a:bodyPr>
          <a:lstStyle/>
          <a:p>
            <a:pPr algn="ctr"/>
            <a:r>
              <a:rPr lang="en-US" sz="2000" dirty="0">
                <a:solidFill>
                  <a:schemeClr val="accent3"/>
                </a:solidFill>
                <a:latin typeface="Orbitron SemiBold" panose="02020500000000000000" charset="0"/>
              </a:rPr>
              <a:t>2012</a:t>
            </a:r>
          </a:p>
        </p:txBody>
      </p:sp>
      <p:sp>
        <p:nvSpPr>
          <p:cNvPr id="217" name="Arc 26">
            <a:extLst>
              <a:ext uri="{FF2B5EF4-FFF2-40B4-BE49-F238E27FC236}">
                <a16:creationId xmlns:a16="http://schemas.microsoft.com/office/drawing/2014/main" id="{AB014ECA-C0E8-4968-9762-34A03D25AE30}"/>
              </a:ext>
            </a:extLst>
          </p:cNvPr>
          <p:cNvSpPr/>
          <p:nvPr/>
        </p:nvSpPr>
        <p:spPr>
          <a:xfrm>
            <a:off x="4243271" y="2500693"/>
            <a:ext cx="675546" cy="675546"/>
          </a:xfrm>
          <a:prstGeom prst="arc">
            <a:avLst>
              <a:gd name="adj1" fmla="val 5420354"/>
              <a:gd name="adj2" fmla="val 10853341"/>
            </a:avLst>
          </a:prstGeom>
          <a:ln w="190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8" name="Oval 28">
            <a:extLst>
              <a:ext uri="{FF2B5EF4-FFF2-40B4-BE49-F238E27FC236}">
                <a16:creationId xmlns:a16="http://schemas.microsoft.com/office/drawing/2014/main" id="{D9F5BE03-BCC8-4AB4-A173-1D44E760F59C}"/>
              </a:ext>
            </a:extLst>
          </p:cNvPr>
          <p:cNvSpPr/>
          <p:nvPr/>
        </p:nvSpPr>
        <p:spPr>
          <a:xfrm>
            <a:off x="4511039" y="2768461"/>
            <a:ext cx="140010" cy="14001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Circle: Hollow 29">
            <a:extLst>
              <a:ext uri="{FF2B5EF4-FFF2-40B4-BE49-F238E27FC236}">
                <a16:creationId xmlns:a16="http://schemas.microsoft.com/office/drawing/2014/main" id="{416017A8-D5B6-4AD2-8B72-10ED6CB41884}"/>
              </a:ext>
            </a:extLst>
          </p:cNvPr>
          <p:cNvSpPr/>
          <p:nvPr/>
        </p:nvSpPr>
        <p:spPr>
          <a:xfrm>
            <a:off x="4423533" y="2680955"/>
            <a:ext cx="315022" cy="315022"/>
          </a:xfrm>
          <a:prstGeom prst="donut">
            <a:avLst>
              <a:gd name="adj" fmla="val 5281"/>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0" name="Circle: Hollow 30">
            <a:extLst>
              <a:ext uri="{FF2B5EF4-FFF2-40B4-BE49-F238E27FC236}">
                <a16:creationId xmlns:a16="http://schemas.microsoft.com/office/drawing/2014/main" id="{C4807761-B9A9-4AD9-AF54-B6F51F894684}"/>
              </a:ext>
            </a:extLst>
          </p:cNvPr>
          <p:cNvSpPr/>
          <p:nvPr/>
        </p:nvSpPr>
        <p:spPr>
          <a:xfrm>
            <a:off x="4325877" y="2583299"/>
            <a:ext cx="510333" cy="510333"/>
          </a:xfrm>
          <a:prstGeom prst="donut">
            <a:avLst>
              <a:gd name="adj" fmla="val 2879"/>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21" name="Straight Connector 31">
            <a:extLst>
              <a:ext uri="{FF2B5EF4-FFF2-40B4-BE49-F238E27FC236}">
                <a16:creationId xmlns:a16="http://schemas.microsoft.com/office/drawing/2014/main" id="{B5B7A23B-585D-4BB8-A91E-D8AD92061460}"/>
              </a:ext>
            </a:extLst>
          </p:cNvPr>
          <p:cNvCxnSpPr>
            <a:cxnSpLocks/>
          </p:cNvCxnSpPr>
          <p:nvPr/>
        </p:nvCxnSpPr>
        <p:spPr>
          <a:xfrm flipV="1">
            <a:off x="4581045" y="3093633"/>
            <a:ext cx="0" cy="43200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22" name="Oval 32">
            <a:extLst>
              <a:ext uri="{FF2B5EF4-FFF2-40B4-BE49-F238E27FC236}">
                <a16:creationId xmlns:a16="http://schemas.microsoft.com/office/drawing/2014/main" id="{F59F59EF-6432-40F9-A071-33A82BCB1967}"/>
              </a:ext>
            </a:extLst>
          </p:cNvPr>
          <p:cNvSpPr/>
          <p:nvPr/>
        </p:nvSpPr>
        <p:spPr>
          <a:xfrm>
            <a:off x="4535388" y="3466358"/>
            <a:ext cx="91311" cy="9131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TextBox 33">
            <a:extLst>
              <a:ext uri="{FF2B5EF4-FFF2-40B4-BE49-F238E27FC236}">
                <a16:creationId xmlns:a16="http://schemas.microsoft.com/office/drawing/2014/main" id="{D3C7D5FB-73DB-485E-B43A-EB9B79B02E10}"/>
              </a:ext>
            </a:extLst>
          </p:cNvPr>
          <p:cNvSpPr txBox="1"/>
          <p:nvPr/>
        </p:nvSpPr>
        <p:spPr>
          <a:xfrm>
            <a:off x="4024171" y="2078894"/>
            <a:ext cx="1113746" cy="400110"/>
          </a:xfrm>
          <a:prstGeom prst="rect">
            <a:avLst/>
          </a:prstGeom>
          <a:noFill/>
        </p:spPr>
        <p:txBody>
          <a:bodyPr wrap="square" rtlCol="0">
            <a:spAutoFit/>
          </a:bodyPr>
          <a:lstStyle/>
          <a:p>
            <a:pPr algn="ctr"/>
            <a:r>
              <a:rPr lang="en-US" sz="2000" dirty="0">
                <a:solidFill>
                  <a:schemeClr val="bg2"/>
                </a:solidFill>
                <a:latin typeface="Orbitron SemiBold" panose="02020500000000000000" charset="0"/>
              </a:rPr>
              <a:t>2016</a:t>
            </a:r>
          </a:p>
        </p:txBody>
      </p:sp>
      <p:sp>
        <p:nvSpPr>
          <p:cNvPr id="225" name="Arc 44">
            <a:extLst>
              <a:ext uri="{FF2B5EF4-FFF2-40B4-BE49-F238E27FC236}">
                <a16:creationId xmlns:a16="http://schemas.microsoft.com/office/drawing/2014/main" id="{59EEA35C-1715-43B5-B25F-BDCABC65170B}"/>
              </a:ext>
            </a:extLst>
          </p:cNvPr>
          <p:cNvSpPr/>
          <p:nvPr/>
        </p:nvSpPr>
        <p:spPr>
          <a:xfrm rot="5400000">
            <a:off x="5907033" y="2500693"/>
            <a:ext cx="675546" cy="675546"/>
          </a:xfrm>
          <a:prstGeom prst="arc">
            <a:avLst>
              <a:gd name="adj1" fmla="val 5420354"/>
              <a:gd name="adj2" fmla="val 10853341"/>
            </a:avLst>
          </a:prstGeom>
          <a:ln w="190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6" name="Oval 45">
            <a:extLst>
              <a:ext uri="{FF2B5EF4-FFF2-40B4-BE49-F238E27FC236}">
                <a16:creationId xmlns:a16="http://schemas.microsoft.com/office/drawing/2014/main" id="{9EA6F42B-D91B-48A6-BED7-6534E290D728}"/>
              </a:ext>
            </a:extLst>
          </p:cNvPr>
          <p:cNvSpPr/>
          <p:nvPr/>
        </p:nvSpPr>
        <p:spPr>
          <a:xfrm>
            <a:off x="6174801" y="2768461"/>
            <a:ext cx="140010" cy="1400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Circle: Hollow 46">
            <a:extLst>
              <a:ext uri="{FF2B5EF4-FFF2-40B4-BE49-F238E27FC236}">
                <a16:creationId xmlns:a16="http://schemas.microsoft.com/office/drawing/2014/main" id="{AE7E3BDC-7207-462F-82E2-6D0098CED851}"/>
              </a:ext>
            </a:extLst>
          </p:cNvPr>
          <p:cNvSpPr/>
          <p:nvPr/>
        </p:nvSpPr>
        <p:spPr>
          <a:xfrm>
            <a:off x="6087295" y="2680955"/>
            <a:ext cx="315022" cy="315022"/>
          </a:xfrm>
          <a:prstGeom prst="donut">
            <a:avLst>
              <a:gd name="adj" fmla="val 528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8" name="Circle: Hollow 47">
            <a:extLst>
              <a:ext uri="{FF2B5EF4-FFF2-40B4-BE49-F238E27FC236}">
                <a16:creationId xmlns:a16="http://schemas.microsoft.com/office/drawing/2014/main" id="{5AF7516A-E450-46BA-AB5A-949FC6002483}"/>
              </a:ext>
            </a:extLst>
          </p:cNvPr>
          <p:cNvSpPr/>
          <p:nvPr/>
        </p:nvSpPr>
        <p:spPr>
          <a:xfrm>
            <a:off x="5989639" y="2583299"/>
            <a:ext cx="510333" cy="510333"/>
          </a:xfrm>
          <a:prstGeom prst="donut">
            <a:avLst>
              <a:gd name="adj" fmla="val 2879"/>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29" name="Straight Connector 48">
            <a:extLst>
              <a:ext uri="{FF2B5EF4-FFF2-40B4-BE49-F238E27FC236}">
                <a16:creationId xmlns:a16="http://schemas.microsoft.com/office/drawing/2014/main" id="{792D6C52-9546-402C-9C92-783427FC7A7A}"/>
              </a:ext>
            </a:extLst>
          </p:cNvPr>
          <p:cNvCxnSpPr>
            <a:cxnSpLocks/>
          </p:cNvCxnSpPr>
          <p:nvPr/>
        </p:nvCxnSpPr>
        <p:spPr>
          <a:xfrm flipV="1">
            <a:off x="6244807" y="2154002"/>
            <a:ext cx="0" cy="43200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30" name="Oval 49">
            <a:extLst>
              <a:ext uri="{FF2B5EF4-FFF2-40B4-BE49-F238E27FC236}">
                <a16:creationId xmlns:a16="http://schemas.microsoft.com/office/drawing/2014/main" id="{323F9E21-A7BD-4F4B-A24A-887540FA5E09}"/>
              </a:ext>
            </a:extLst>
          </p:cNvPr>
          <p:cNvSpPr/>
          <p:nvPr/>
        </p:nvSpPr>
        <p:spPr>
          <a:xfrm>
            <a:off x="6199151" y="2094533"/>
            <a:ext cx="91311" cy="9131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TextBox 50">
            <a:extLst>
              <a:ext uri="{FF2B5EF4-FFF2-40B4-BE49-F238E27FC236}">
                <a16:creationId xmlns:a16="http://schemas.microsoft.com/office/drawing/2014/main" id="{B15C92E4-B33B-4C79-9502-231B7CD4E76C}"/>
              </a:ext>
            </a:extLst>
          </p:cNvPr>
          <p:cNvSpPr txBox="1"/>
          <p:nvPr/>
        </p:nvSpPr>
        <p:spPr>
          <a:xfrm>
            <a:off x="5687933" y="3123109"/>
            <a:ext cx="1113746" cy="400110"/>
          </a:xfrm>
          <a:prstGeom prst="rect">
            <a:avLst/>
          </a:prstGeom>
          <a:noFill/>
        </p:spPr>
        <p:txBody>
          <a:bodyPr wrap="square" rtlCol="0">
            <a:spAutoFit/>
          </a:bodyPr>
          <a:lstStyle/>
          <a:p>
            <a:pPr algn="ctr"/>
            <a:r>
              <a:rPr lang="en-US" sz="2000" dirty="0">
                <a:solidFill>
                  <a:schemeClr val="accent4"/>
                </a:solidFill>
                <a:latin typeface="Orbitron SemiBold" panose="02020500000000000000" charset="0"/>
              </a:rPr>
              <a:t>2017</a:t>
            </a:r>
          </a:p>
        </p:txBody>
      </p:sp>
      <p:sp>
        <p:nvSpPr>
          <p:cNvPr id="233" name="Arc 52">
            <a:extLst>
              <a:ext uri="{FF2B5EF4-FFF2-40B4-BE49-F238E27FC236}">
                <a16:creationId xmlns:a16="http://schemas.microsoft.com/office/drawing/2014/main" id="{1DEFFC76-EAFE-4BCF-9276-B5861FCFDAD8}"/>
              </a:ext>
            </a:extLst>
          </p:cNvPr>
          <p:cNvSpPr/>
          <p:nvPr/>
        </p:nvSpPr>
        <p:spPr>
          <a:xfrm>
            <a:off x="7551817" y="2500693"/>
            <a:ext cx="675546" cy="675546"/>
          </a:xfrm>
          <a:prstGeom prst="arc">
            <a:avLst>
              <a:gd name="adj1" fmla="val 5420354"/>
              <a:gd name="adj2" fmla="val 10853341"/>
            </a:avLst>
          </a:prstGeom>
          <a:ln w="190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4" name="Oval 54">
            <a:extLst>
              <a:ext uri="{FF2B5EF4-FFF2-40B4-BE49-F238E27FC236}">
                <a16:creationId xmlns:a16="http://schemas.microsoft.com/office/drawing/2014/main" id="{8E8DBAF5-3734-4A5E-BFBF-0152767A158F}"/>
              </a:ext>
            </a:extLst>
          </p:cNvPr>
          <p:cNvSpPr/>
          <p:nvPr/>
        </p:nvSpPr>
        <p:spPr>
          <a:xfrm>
            <a:off x="7819586" y="2768461"/>
            <a:ext cx="140010" cy="140010"/>
          </a:xfrm>
          <a:prstGeom prst="ellipse">
            <a:avLst/>
          </a:prstGeom>
          <a:solidFill>
            <a:schemeClr val="accent6">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Circle: Hollow 55">
            <a:extLst>
              <a:ext uri="{FF2B5EF4-FFF2-40B4-BE49-F238E27FC236}">
                <a16:creationId xmlns:a16="http://schemas.microsoft.com/office/drawing/2014/main" id="{17E5E904-4D6C-46C9-B8A2-22D9F2C1D150}"/>
              </a:ext>
            </a:extLst>
          </p:cNvPr>
          <p:cNvSpPr/>
          <p:nvPr/>
        </p:nvSpPr>
        <p:spPr>
          <a:xfrm>
            <a:off x="7732079" y="2680955"/>
            <a:ext cx="315022" cy="315022"/>
          </a:xfrm>
          <a:prstGeom prst="donut">
            <a:avLst>
              <a:gd name="adj" fmla="val 5281"/>
            </a:avLst>
          </a:prstGeom>
          <a:solidFill>
            <a:schemeClr val="accent6">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6" name="Circle: Hollow 56">
            <a:extLst>
              <a:ext uri="{FF2B5EF4-FFF2-40B4-BE49-F238E27FC236}">
                <a16:creationId xmlns:a16="http://schemas.microsoft.com/office/drawing/2014/main" id="{9BAD23A2-8285-49B3-99DB-4603500B03C1}"/>
              </a:ext>
            </a:extLst>
          </p:cNvPr>
          <p:cNvSpPr/>
          <p:nvPr/>
        </p:nvSpPr>
        <p:spPr>
          <a:xfrm>
            <a:off x="7634424" y="2583299"/>
            <a:ext cx="510333" cy="510333"/>
          </a:xfrm>
          <a:prstGeom prst="donut">
            <a:avLst>
              <a:gd name="adj" fmla="val 2879"/>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37" name="Straight Connector 57">
            <a:extLst>
              <a:ext uri="{FF2B5EF4-FFF2-40B4-BE49-F238E27FC236}">
                <a16:creationId xmlns:a16="http://schemas.microsoft.com/office/drawing/2014/main" id="{1CEA5D3F-E12A-4AC3-980A-084E7F408F20}"/>
              </a:ext>
            </a:extLst>
          </p:cNvPr>
          <p:cNvCxnSpPr>
            <a:cxnSpLocks/>
          </p:cNvCxnSpPr>
          <p:nvPr/>
        </p:nvCxnSpPr>
        <p:spPr>
          <a:xfrm flipV="1">
            <a:off x="7889591" y="3093633"/>
            <a:ext cx="0" cy="432000"/>
          </a:xfrm>
          <a:prstGeom prst="line">
            <a:avLst/>
          </a:prstGeom>
          <a:ln w="19050">
            <a:solidFill>
              <a:schemeClr val="accent6">
                <a:lumMod val="65000"/>
              </a:schemeClr>
            </a:solidFill>
          </a:ln>
        </p:spPr>
        <p:style>
          <a:lnRef idx="1">
            <a:schemeClr val="accent1"/>
          </a:lnRef>
          <a:fillRef idx="0">
            <a:schemeClr val="accent1"/>
          </a:fillRef>
          <a:effectRef idx="0">
            <a:schemeClr val="accent1"/>
          </a:effectRef>
          <a:fontRef idx="minor">
            <a:schemeClr val="tx1"/>
          </a:fontRef>
        </p:style>
      </p:cxnSp>
      <p:sp>
        <p:nvSpPr>
          <p:cNvPr id="238" name="Oval 58">
            <a:extLst>
              <a:ext uri="{FF2B5EF4-FFF2-40B4-BE49-F238E27FC236}">
                <a16:creationId xmlns:a16="http://schemas.microsoft.com/office/drawing/2014/main" id="{B66F5CB6-820F-4A09-8D07-6EFF05B9F1C2}"/>
              </a:ext>
            </a:extLst>
          </p:cNvPr>
          <p:cNvSpPr/>
          <p:nvPr/>
        </p:nvSpPr>
        <p:spPr>
          <a:xfrm>
            <a:off x="7843935" y="3466358"/>
            <a:ext cx="91311" cy="91311"/>
          </a:xfrm>
          <a:prstGeom prst="ellipse">
            <a:avLst/>
          </a:prstGeom>
          <a:solidFill>
            <a:schemeClr val="accent6">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TextBox 59">
            <a:extLst>
              <a:ext uri="{FF2B5EF4-FFF2-40B4-BE49-F238E27FC236}">
                <a16:creationId xmlns:a16="http://schemas.microsoft.com/office/drawing/2014/main" id="{9E84418B-592C-478B-8430-1817D392F714}"/>
              </a:ext>
            </a:extLst>
          </p:cNvPr>
          <p:cNvSpPr txBox="1"/>
          <p:nvPr/>
        </p:nvSpPr>
        <p:spPr>
          <a:xfrm>
            <a:off x="7332717" y="2078894"/>
            <a:ext cx="1113746" cy="400110"/>
          </a:xfrm>
          <a:prstGeom prst="rect">
            <a:avLst/>
          </a:prstGeom>
          <a:noFill/>
        </p:spPr>
        <p:txBody>
          <a:bodyPr wrap="square" rtlCol="0">
            <a:spAutoFit/>
          </a:bodyPr>
          <a:lstStyle/>
          <a:p>
            <a:pPr algn="ctr"/>
            <a:r>
              <a:rPr lang="en-US" sz="2000" dirty="0">
                <a:solidFill>
                  <a:schemeClr val="accent6">
                    <a:lumMod val="65000"/>
                  </a:schemeClr>
                </a:solidFill>
                <a:latin typeface="Orbitron SemiBold" panose="02020500000000000000" charset="0"/>
              </a:rPr>
              <a:t>2020</a:t>
            </a:r>
          </a:p>
        </p:txBody>
      </p:sp>
      <p:sp>
        <p:nvSpPr>
          <p:cNvPr id="248" name="TextBox 16">
            <a:extLst>
              <a:ext uri="{FF2B5EF4-FFF2-40B4-BE49-F238E27FC236}">
                <a16:creationId xmlns:a16="http://schemas.microsoft.com/office/drawing/2014/main" id="{43C5CF83-DA0B-4BCD-8B50-B549AF90BDE9}"/>
              </a:ext>
            </a:extLst>
          </p:cNvPr>
          <p:cNvSpPr txBox="1"/>
          <p:nvPr/>
        </p:nvSpPr>
        <p:spPr>
          <a:xfrm>
            <a:off x="2176489" y="1426906"/>
            <a:ext cx="1496748" cy="584775"/>
          </a:xfrm>
          <a:prstGeom prst="rect">
            <a:avLst/>
          </a:prstGeom>
          <a:noFill/>
        </p:spPr>
        <p:txBody>
          <a:bodyPr wrap="square" rtlCol="0">
            <a:spAutoFit/>
          </a:bodyPr>
          <a:lstStyle/>
          <a:p>
            <a:pPr algn="ctr"/>
            <a:r>
              <a:rPr lang="en-US" altLang="zh-TW" sz="1600" dirty="0">
                <a:solidFill>
                  <a:schemeClr val="accent6"/>
                </a:solidFill>
                <a:latin typeface="微軟正黑體" panose="020B0604030504040204" pitchFamily="34" charset="-120"/>
                <a:ea typeface="微軟正黑體" panose="020B0604030504040204" pitchFamily="34" charset="-120"/>
              </a:rPr>
              <a:t>GOOGLE </a:t>
            </a:r>
            <a:r>
              <a:rPr lang="zh-TW" altLang="en-US" sz="1600" dirty="0">
                <a:solidFill>
                  <a:schemeClr val="accent6"/>
                </a:solidFill>
                <a:latin typeface="微軟正黑體" panose="020B0604030504040204" pitchFamily="34" charset="-120"/>
                <a:ea typeface="微軟正黑體" panose="020B0604030504040204" pitchFamily="34" charset="-120"/>
              </a:rPr>
              <a:t>首支</a:t>
            </a:r>
            <a:r>
              <a:rPr lang="en-US" altLang="zh-TW" sz="1600" dirty="0">
                <a:solidFill>
                  <a:schemeClr val="accent6"/>
                </a:solidFill>
                <a:latin typeface="微軟正黑體" panose="020B0604030504040204" pitchFamily="34" charset="-120"/>
                <a:ea typeface="微軟正黑體" panose="020B0604030504040204" pitchFamily="34" charset="-120"/>
              </a:rPr>
              <a:t>AR </a:t>
            </a:r>
            <a:r>
              <a:rPr lang="zh-TW" altLang="en-US" sz="1600" dirty="0">
                <a:solidFill>
                  <a:schemeClr val="accent6"/>
                </a:solidFill>
                <a:latin typeface="微軟正黑體" panose="020B0604030504040204" pitchFamily="34" charset="-120"/>
                <a:ea typeface="微軟正黑體" panose="020B0604030504040204" pitchFamily="34" charset="-120"/>
              </a:rPr>
              <a:t>眼鏡推出</a:t>
            </a:r>
            <a:endParaRPr lang="en-US" sz="1600" dirty="0">
              <a:solidFill>
                <a:schemeClr val="accent6"/>
              </a:solidFill>
              <a:latin typeface="微軟正黑體" panose="020B0604030504040204" pitchFamily="34" charset="-120"/>
              <a:ea typeface="微軟正黑體" panose="020B0604030504040204" pitchFamily="34" charset="-120"/>
            </a:endParaRPr>
          </a:p>
        </p:txBody>
      </p:sp>
      <p:sp>
        <p:nvSpPr>
          <p:cNvPr id="249" name="TextBox 16">
            <a:extLst>
              <a:ext uri="{FF2B5EF4-FFF2-40B4-BE49-F238E27FC236}">
                <a16:creationId xmlns:a16="http://schemas.microsoft.com/office/drawing/2014/main" id="{0462896E-1951-4333-97A1-DAC2CF95B966}"/>
              </a:ext>
            </a:extLst>
          </p:cNvPr>
          <p:cNvSpPr txBox="1"/>
          <p:nvPr/>
        </p:nvSpPr>
        <p:spPr>
          <a:xfrm>
            <a:off x="3714154" y="3580748"/>
            <a:ext cx="1711792" cy="584775"/>
          </a:xfrm>
          <a:prstGeom prst="rect">
            <a:avLst/>
          </a:prstGeom>
          <a:noFill/>
        </p:spPr>
        <p:txBody>
          <a:bodyPr wrap="square" rtlCol="0">
            <a:spAutoFit/>
          </a:bodyPr>
          <a:lstStyle/>
          <a:p>
            <a:pPr algn="ctr"/>
            <a:r>
              <a:rPr lang="en-US" altLang="zh-TW" sz="1600" dirty="0">
                <a:solidFill>
                  <a:schemeClr val="accent6"/>
                </a:solidFill>
                <a:latin typeface="微軟正黑體" panose="020B0604030504040204" pitchFamily="34" charset="-120"/>
                <a:ea typeface="微軟正黑體" panose="020B0604030504040204" pitchFamily="34" charset="-120"/>
              </a:rPr>
              <a:t>PlayStation VR </a:t>
            </a:r>
            <a:r>
              <a:rPr lang="zh-TW" altLang="en-US" sz="1600" dirty="0">
                <a:solidFill>
                  <a:schemeClr val="accent6"/>
                </a:solidFill>
                <a:latin typeface="微軟正黑體" panose="020B0604030504040204" pitchFamily="34" charset="-120"/>
                <a:ea typeface="微軟正黑體" panose="020B0604030504040204" pitchFamily="34" charset="-120"/>
              </a:rPr>
              <a:t>開始販售</a:t>
            </a:r>
            <a:endParaRPr lang="en-US" sz="1600" dirty="0">
              <a:solidFill>
                <a:schemeClr val="accent6"/>
              </a:solidFill>
              <a:latin typeface="微軟正黑體" panose="020B0604030504040204" pitchFamily="34" charset="-120"/>
              <a:ea typeface="微軟正黑體" panose="020B0604030504040204" pitchFamily="34" charset="-120"/>
            </a:endParaRPr>
          </a:p>
        </p:txBody>
      </p:sp>
      <p:sp>
        <p:nvSpPr>
          <p:cNvPr id="250" name="TextBox 16">
            <a:extLst>
              <a:ext uri="{FF2B5EF4-FFF2-40B4-BE49-F238E27FC236}">
                <a16:creationId xmlns:a16="http://schemas.microsoft.com/office/drawing/2014/main" id="{7935B120-4695-40B5-A7A9-F265C0044A7E}"/>
              </a:ext>
            </a:extLst>
          </p:cNvPr>
          <p:cNvSpPr txBox="1"/>
          <p:nvPr/>
        </p:nvSpPr>
        <p:spPr>
          <a:xfrm>
            <a:off x="5363975" y="1439717"/>
            <a:ext cx="1743387" cy="584775"/>
          </a:xfrm>
          <a:prstGeom prst="rect">
            <a:avLst/>
          </a:prstGeom>
          <a:noFill/>
        </p:spPr>
        <p:txBody>
          <a:bodyPr wrap="square" rtlCol="0">
            <a:spAutoFit/>
          </a:bodyPr>
          <a:lstStyle/>
          <a:p>
            <a:pPr algn="ctr"/>
            <a:r>
              <a:rPr lang="zh-TW" altLang="en-US" sz="1600" dirty="0">
                <a:solidFill>
                  <a:schemeClr val="accent6"/>
                </a:solidFill>
                <a:latin typeface="微軟正黑體" panose="020B0604030504040204" pitchFamily="34" charset="-120"/>
                <a:ea typeface="微軟正黑體" panose="020B0604030504040204" pitchFamily="34" charset="-120"/>
              </a:rPr>
              <a:t>蘋果推出最具影響</a:t>
            </a:r>
            <a:r>
              <a:rPr lang="en-US" altLang="zh-TW" sz="1600" dirty="0">
                <a:solidFill>
                  <a:schemeClr val="accent6"/>
                </a:solidFill>
                <a:latin typeface="微軟正黑體" panose="020B0604030504040204" pitchFamily="34" charset="-120"/>
                <a:ea typeface="微軟正黑體" panose="020B0604030504040204" pitchFamily="34" charset="-120"/>
              </a:rPr>
              <a:t>AR </a:t>
            </a:r>
            <a:r>
              <a:rPr lang="zh-TW" altLang="en-US" sz="1600" dirty="0">
                <a:solidFill>
                  <a:schemeClr val="accent6"/>
                </a:solidFill>
                <a:latin typeface="微軟正黑體" panose="020B0604030504040204" pitchFamily="34" charset="-120"/>
                <a:ea typeface="微軟正黑體" panose="020B0604030504040204" pitchFamily="34" charset="-120"/>
              </a:rPr>
              <a:t>開發</a:t>
            </a:r>
            <a:endParaRPr lang="en-US" sz="1600" dirty="0">
              <a:solidFill>
                <a:schemeClr val="accent6"/>
              </a:solidFill>
              <a:latin typeface="微軟正黑體" panose="020B0604030504040204" pitchFamily="34" charset="-120"/>
              <a:ea typeface="微軟正黑體" panose="020B0604030504040204" pitchFamily="34" charset="-120"/>
            </a:endParaRPr>
          </a:p>
        </p:txBody>
      </p:sp>
      <p:sp>
        <p:nvSpPr>
          <p:cNvPr id="251" name="TextBox 16">
            <a:extLst>
              <a:ext uri="{FF2B5EF4-FFF2-40B4-BE49-F238E27FC236}">
                <a16:creationId xmlns:a16="http://schemas.microsoft.com/office/drawing/2014/main" id="{D8DC14B1-D44F-4FA1-8ACE-A85AD5352827}"/>
              </a:ext>
            </a:extLst>
          </p:cNvPr>
          <p:cNvSpPr txBox="1"/>
          <p:nvPr/>
        </p:nvSpPr>
        <p:spPr>
          <a:xfrm>
            <a:off x="7079350" y="3626914"/>
            <a:ext cx="1711792" cy="584775"/>
          </a:xfrm>
          <a:prstGeom prst="rect">
            <a:avLst/>
          </a:prstGeom>
          <a:noFill/>
        </p:spPr>
        <p:txBody>
          <a:bodyPr wrap="square" rtlCol="0">
            <a:spAutoFit/>
          </a:bodyPr>
          <a:lstStyle/>
          <a:p>
            <a:pPr algn="ctr"/>
            <a:r>
              <a:rPr lang="en-US" altLang="zh-TW" sz="1600" dirty="0">
                <a:solidFill>
                  <a:schemeClr val="accent6"/>
                </a:solidFill>
                <a:latin typeface="微軟正黑體" panose="020B0604030504040204" pitchFamily="34" charset="-120"/>
                <a:ea typeface="微軟正黑體" panose="020B0604030504040204" pitchFamily="34" charset="-120"/>
              </a:rPr>
              <a:t>VR/AR </a:t>
            </a:r>
            <a:r>
              <a:rPr lang="zh-TW" altLang="en-US" sz="1600" dirty="0">
                <a:solidFill>
                  <a:schemeClr val="accent6"/>
                </a:solidFill>
                <a:latin typeface="微軟正黑體" panose="020B0604030504040204" pitchFamily="34" charset="-120"/>
                <a:ea typeface="微軟正黑體" panose="020B0604030504040204" pitchFamily="34" charset="-120"/>
              </a:rPr>
              <a:t>科技帶動元宇宙加速膨脹</a:t>
            </a:r>
            <a:endParaRPr lang="en-US" sz="1600" dirty="0">
              <a:solidFill>
                <a:schemeClr val="accent6"/>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8740043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64"/>
          <p:cNvSpPr txBox="1">
            <a:spLocks noGrp="1"/>
          </p:cNvSpPr>
          <p:nvPr>
            <p:ph type="title"/>
          </p:nvPr>
        </p:nvSpPr>
        <p:spPr>
          <a:xfrm>
            <a:off x="1727850" y="2244225"/>
            <a:ext cx="5688300" cy="117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b="1" dirty="0">
                <a:ea typeface="微軟正黑體" panose="020B0604030504040204" pitchFamily="34" charset="-120"/>
              </a:rPr>
              <a:t>企業個案</a:t>
            </a:r>
          </a:p>
        </p:txBody>
      </p:sp>
      <p:sp>
        <p:nvSpPr>
          <p:cNvPr id="844" name="Google Shape;844;p64"/>
          <p:cNvSpPr txBox="1">
            <a:spLocks noGrp="1"/>
          </p:cNvSpPr>
          <p:nvPr>
            <p:ph type="title" idx="2"/>
          </p:nvPr>
        </p:nvSpPr>
        <p:spPr>
          <a:xfrm>
            <a:off x="2996550" y="1287578"/>
            <a:ext cx="3150900" cy="9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ea typeface="微軟正黑體" panose="020B0604030504040204" pitchFamily="34" charset="-120"/>
              </a:rPr>
              <a:t>03</a:t>
            </a:r>
            <a:endParaRPr>
              <a:ea typeface="微軟正黑體" panose="020B0604030504040204" pitchFamily="34" charset="-12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grpSp>
        <p:nvGrpSpPr>
          <p:cNvPr id="16" name="群組 15">
            <a:extLst>
              <a:ext uri="{FF2B5EF4-FFF2-40B4-BE49-F238E27FC236}">
                <a16:creationId xmlns:a16="http://schemas.microsoft.com/office/drawing/2014/main" id="{3C8D898F-E590-4499-B4B0-F61DF29A578D}"/>
              </a:ext>
            </a:extLst>
          </p:cNvPr>
          <p:cNvGrpSpPr/>
          <p:nvPr/>
        </p:nvGrpSpPr>
        <p:grpSpPr>
          <a:xfrm>
            <a:off x="1695729" y="661034"/>
            <a:ext cx="5752541" cy="3549015"/>
            <a:chOff x="2102802" y="864235"/>
            <a:chExt cx="4938395" cy="3046730"/>
          </a:xfrm>
        </p:grpSpPr>
        <p:pic>
          <p:nvPicPr>
            <p:cNvPr id="61" name="圖片 60" descr="SDGs是什麼？永續發展目標17項目標及台灣實例｜親子天下">
              <a:extLst>
                <a:ext uri="{FF2B5EF4-FFF2-40B4-BE49-F238E27FC236}">
                  <a16:creationId xmlns:a16="http://schemas.microsoft.com/office/drawing/2014/main" id="{B57ED335-B78C-47CF-A73B-CD0993E4136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102802" y="1232535"/>
              <a:ext cx="4938395" cy="2678430"/>
            </a:xfrm>
            <a:prstGeom prst="rect">
              <a:avLst/>
            </a:prstGeom>
            <a:noFill/>
            <a:ln>
              <a:noFill/>
            </a:ln>
          </p:spPr>
        </p:pic>
        <p:pic>
          <p:nvPicPr>
            <p:cNvPr id="62" name="圖片 61" descr="聯合國17項永續發展目標(SDGs)">
              <a:extLst>
                <a:ext uri="{FF2B5EF4-FFF2-40B4-BE49-F238E27FC236}">
                  <a16:creationId xmlns:a16="http://schemas.microsoft.com/office/drawing/2014/main" id="{8CE30E8A-BC12-4CC4-813C-B2A02F32A5CE}"/>
                </a:ext>
              </a:extLst>
            </p:cNvPr>
            <p:cNvPicPr/>
            <p:nvPr/>
          </p:nvPicPr>
          <p:blipFill rotWithShape="1">
            <a:blip r:embed="rId4">
              <a:extLst>
                <a:ext uri="{28A0092B-C50C-407E-A947-70E740481C1C}">
                  <a14:useLocalDpi xmlns:a14="http://schemas.microsoft.com/office/drawing/2010/main" val="0"/>
                </a:ext>
              </a:extLst>
            </a:blip>
            <a:srcRect l="1628" t="815" r="1411" b="84849"/>
            <a:stretch/>
          </p:blipFill>
          <p:spPr bwMode="auto">
            <a:xfrm>
              <a:off x="2102802" y="864235"/>
              <a:ext cx="4938395" cy="368300"/>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67"/>
          <p:cNvSpPr txBox="1">
            <a:spLocks noGrp="1"/>
          </p:cNvSpPr>
          <p:nvPr>
            <p:ph type="title"/>
          </p:nvPr>
        </p:nvSpPr>
        <p:spPr>
          <a:xfrm>
            <a:off x="720000" y="34745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b="1" dirty="0">
                <a:solidFill>
                  <a:schemeClr val="accent6"/>
                </a:solidFill>
                <a:latin typeface="微軟正黑體" panose="020B0604030504040204" pitchFamily="34" charset="-120"/>
                <a:ea typeface="微軟正黑體" panose="020B0604030504040204" pitchFamily="34" charset="-120"/>
              </a:rPr>
              <a:t>台大森林環境暨資源學系與宏達電合作</a:t>
            </a:r>
            <a:endParaRPr b="1" dirty="0">
              <a:solidFill>
                <a:schemeClr val="accent6"/>
              </a:solidFill>
              <a:latin typeface="微軟正黑體" panose="020B0604030504040204" pitchFamily="34" charset="-120"/>
              <a:ea typeface="微軟正黑體" panose="020B0604030504040204" pitchFamily="34" charset="-120"/>
            </a:endParaRPr>
          </a:p>
        </p:txBody>
      </p:sp>
      <p:pic>
        <p:nvPicPr>
          <p:cNvPr id="3" name="圖片 2">
            <a:extLst>
              <a:ext uri="{FF2B5EF4-FFF2-40B4-BE49-F238E27FC236}">
                <a16:creationId xmlns:a16="http://schemas.microsoft.com/office/drawing/2014/main" id="{0F097F0F-0D62-483A-8110-EE9167C3C7D8}"/>
              </a:ext>
            </a:extLst>
          </p:cNvPr>
          <p:cNvPicPr>
            <a:picLocks noChangeAspect="1"/>
          </p:cNvPicPr>
          <p:nvPr/>
        </p:nvPicPr>
        <p:blipFill>
          <a:blip r:embed="rId3"/>
          <a:stretch>
            <a:fillRect/>
          </a:stretch>
        </p:blipFill>
        <p:spPr>
          <a:xfrm>
            <a:off x="2293143" y="1145902"/>
            <a:ext cx="4557713" cy="3204642"/>
          </a:xfrm>
          <a:prstGeom prst="rect">
            <a:avLst/>
          </a:prstGeom>
        </p:spPr>
      </p:pic>
    </p:spTree>
    <p:extLst>
      <p:ext uri="{BB962C8B-B14F-4D97-AF65-F5344CB8AC3E}">
        <p14:creationId xmlns:p14="http://schemas.microsoft.com/office/powerpoint/2010/main" val="30409131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TW" dirty="0">
                <a:solidFill>
                  <a:schemeClr val="bg2"/>
                </a:solidFill>
                <a:ea typeface="微軟正黑體" panose="020B0604030504040204" pitchFamily="34" charset="-120"/>
              </a:rPr>
              <a:t>VR</a:t>
            </a:r>
            <a:endParaRPr b="1" dirty="0">
              <a:solidFill>
                <a:schemeClr val="bg2"/>
              </a:solidFill>
              <a:ea typeface="微軟正黑體" panose="020B0604030504040204" pitchFamily="34" charset="-120"/>
            </a:endParaRPr>
          </a:p>
        </p:txBody>
      </p:sp>
      <p:sp>
        <p:nvSpPr>
          <p:cNvPr id="23" name="文字方塊 22">
            <a:extLst>
              <a:ext uri="{FF2B5EF4-FFF2-40B4-BE49-F238E27FC236}">
                <a16:creationId xmlns:a16="http://schemas.microsoft.com/office/drawing/2014/main" id="{3EFDE221-FB3B-4463-919B-D2EC061B85A4}"/>
              </a:ext>
            </a:extLst>
          </p:cNvPr>
          <p:cNvSpPr txBox="1"/>
          <p:nvPr/>
        </p:nvSpPr>
        <p:spPr>
          <a:xfrm>
            <a:off x="2093118" y="501669"/>
            <a:ext cx="4957762" cy="523220"/>
          </a:xfrm>
          <a:prstGeom prst="rect">
            <a:avLst/>
          </a:prstGeom>
          <a:noFill/>
        </p:spPr>
        <p:txBody>
          <a:bodyPr wrap="square">
            <a:spAutoFit/>
          </a:bodyPr>
          <a:lstStyle/>
          <a:p>
            <a:pPr algn="ctr"/>
            <a:r>
              <a:rPr lang="zh-TW" altLang="en-US" sz="2800" b="1" dirty="0">
                <a:solidFill>
                  <a:schemeClr val="accent6"/>
                </a:solidFill>
                <a:ea typeface="微軟正黑體" panose="020B0604030504040204" pitchFamily="34" charset="-120"/>
                <a:sym typeface="Symbol" panose="05050102010706020507" pitchFamily="18" charset="2"/>
              </a:rPr>
              <a:t>參與拍攝電影</a:t>
            </a:r>
            <a:r>
              <a:rPr lang="en-US" altLang="zh-TW" sz="2800" b="1" dirty="0">
                <a:solidFill>
                  <a:schemeClr val="accent6"/>
                </a:solidFill>
                <a:ea typeface="微軟正黑體" panose="020B0604030504040204" pitchFamily="34" charset="-120"/>
                <a:sym typeface="Symbol" panose="05050102010706020507" pitchFamily="18" charset="2"/>
              </a:rPr>
              <a:t>《</a:t>
            </a:r>
            <a:r>
              <a:rPr lang="zh-TW" altLang="en-US" sz="2800" b="1" dirty="0">
                <a:solidFill>
                  <a:schemeClr val="accent6"/>
                </a:solidFill>
                <a:ea typeface="微軟正黑體" panose="020B0604030504040204" pitchFamily="34" charset="-120"/>
                <a:sym typeface="Symbol" panose="05050102010706020507" pitchFamily="18" charset="2"/>
              </a:rPr>
              <a:t>一級玩家</a:t>
            </a:r>
            <a:r>
              <a:rPr lang="en-US" altLang="zh-TW" sz="2800" b="1" dirty="0">
                <a:solidFill>
                  <a:schemeClr val="accent6"/>
                </a:solidFill>
                <a:ea typeface="微軟正黑體" panose="020B0604030504040204" pitchFamily="34" charset="-120"/>
                <a:sym typeface="Symbol" panose="05050102010706020507" pitchFamily="18" charset="2"/>
              </a:rPr>
              <a:t>》</a:t>
            </a:r>
            <a:endParaRPr lang="zh-TW" altLang="en-US" sz="2800" dirty="0">
              <a:solidFill>
                <a:schemeClr val="accent6"/>
              </a:solidFill>
            </a:endParaRPr>
          </a:p>
        </p:txBody>
      </p:sp>
      <p:pic>
        <p:nvPicPr>
          <p:cNvPr id="3" name="線上媒體 2" title="VIVE如何參與《一級玩家》片場拍攝【繁中字幕】">
            <a:hlinkClick r:id="" action="ppaction://media"/>
            <a:extLst>
              <a:ext uri="{FF2B5EF4-FFF2-40B4-BE49-F238E27FC236}">
                <a16:creationId xmlns:a16="http://schemas.microsoft.com/office/drawing/2014/main" id="{4FFA0ED2-42AE-4660-97AE-054EB1EE9605}"/>
              </a:ext>
            </a:extLst>
          </p:cNvPr>
          <p:cNvPicPr>
            <a:picLocks noRot="1" noChangeAspect="1"/>
          </p:cNvPicPr>
          <p:nvPr>
            <a:videoFile r:link="rId1"/>
          </p:nvPr>
        </p:nvPicPr>
        <p:blipFill>
          <a:blip r:embed="rId4"/>
          <a:stretch>
            <a:fillRect/>
          </a:stretch>
        </p:blipFill>
        <p:spPr>
          <a:xfrm>
            <a:off x="1668859" y="1361282"/>
            <a:ext cx="5806281" cy="3280549"/>
          </a:xfrm>
          <a:prstGeom prst="rect">
            <a:avLst/>
          </a:prstGeom>
        </p:spPr>
      </p:pic>
    </p:spTree>
    <p:extLst>
      <p:ext uri="{BB962C8B-B14F-4D97-AF65-F5344CB8AC3E}">
        <p14:creationId xmlns:p14="http://schemas.microsoft.com/office/powerpoint/2010/main" val="2688372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TW" dirty="0">
                <a:solidFill>
                  <a:schemeClr val="bg2"/>
                </a:solidFill>
                <a:ea typeface="微軟正黑體" panose="020B0604030504040204" pitchFamily="34" charset="-120"/>
              </a:rPr>
              <a:t>VR</a:t>
            </a:r>
            <a:endParaRPr b="1" dirty="0">
              <a:solidFill>
                <a:schemeClr val="bg2"/>
              </a:solidFill>
              <a:ea typeface="微軟正黑體" panose="020B0604030504040204" pitchFamily="34" charset="-120"/>
            </a:endParaRPr>
          </a:p>
        </p:txBody>
      </p:sp>
      <p:sp>
        <p:nvSpPr>
          <p:cNvPr id="23" name="文字方塊 22">
            <a:extLst>
              <a:ext uri="{FF2B5EF4-FFF2-40B4-BE49-F238E27FC236}">
                <a16:creationId xmlns:a16="http://schemas.microsoft.com/office/drawing/2014/main" id="{3EFDE221-FB3B-4463-919B-D2EC061B85A4}"/>
              </a:ext>
            </a:extLst>
          </p:cNvPr>
          <p:cNvSpPr txBox="1"/>
          <p:nvPr/>
        </p:nvSpPr>
        <p:spPr>
          <a:xfrm>
            <a:off x="1614486" y="315876"/>
            <a:ext cx="5915026" cy="830997"/>
          </a:xfrm>
          <a:prstGeom prst="rect">
            <a:avLst/>
          </a:prstGeom>
          <a:noFill/>
        </p:spPr>
        <p:txBody>
          <a:bodyPr wrap="square">
            <a:spAutoFit/>
          </a:bodyPr>
          <a:lstStyle/>
          <a:p>
            <a:pPr algn="ctr"/>
            <a:r>
              <a:rPr lang="zh-TW" altLang="en-US" sz="2800" b="1" dirty="0">
                <a:solidFill>
                  <a:schemeClr val="accent6"/>
                </a:solidFill>
                <a:ea typeface="微軟正黑體" panose="020B0604030504040204" pitchFamily="34" charset="-120"/>
                <a:sym typeface="Symbol" panose="05050102010706020507" pitchFamily="18" charset="2"/>
              </a:rPr>
              <a:t>麥當勞</a:t>
            </a:r>
            <a:endParaRPr lang="en-US" altLang="zh-TW" sz="2800" b="1" dirty="0">
              <a:solidFill>
                <a:schemeClr val="accent6"/>
              </a:solidFill>
              <a:ea typeface="微軟正黑體" panose="020B0604030504040204" pitchFamily="34" charset="-120"/>
              <a:sym typeface="Symbol" panose="05050102010706020507" pitchFamily="18" charset="2"/>
            </a:endParaRPr>
          </a:p>
          <a:p>
            <a:pPr algn="ctr"/>
            <a:r>
              <a:rPr lang="zh-TW" altLang="en-US" sz="2000" b="1" dirty="0">
                <a:solidFill>
                  <a:schemeClr val="accent6"/>
                </a:solidFill>
                <a:ea typeface="微軟正黑體" panose="020B0604030504040204" pitchFamily="34" charset="-120"/>
                <a:sym typeface="Symbol" panose="05050102010706020507" pitchFamily="18" charset="2"/>
              </a:rPr>
              <a:t>用開心樂園餐盒改造成</a:t>
            </a:r>
            <a:r>
              <a:rPr lang="en-US" altLang="zh-TW" sz="2000" b="1" dirty="0">
                <a:solidFill>
                  <a:schemeClr val="accent6"/>
                </a:solidFill>
                <a:ea typeface="微軟正黑體" panose="020B0604030504040204" pitchFamily="34" charset="-120"/>
                <a:sym typeface="Symbol" panose="05050102010706020507" pitchFamily="18" charset="2"/>
              </a:rPr>
              <a:t>VR</a:t>
            </a:r>
            <a:r>
              <a:rPr lang="zh-TW" altLang="en-US" sz="2000" b="1" dirty="0">
                <a:solidFill>
                  <a:schemeClr val="accent6"/>
                </a:solidFill>
                <a:ea typeface="微軟正黑體" panose="020B0604030504040204" pitchFamily="34" charset="-120"/>
                <a:sym typeface="Symbol" panose="05050102010706020507" pitchFamily="18" charset="2"/>
              </a:rPr>
              <a:t>設備</a:t>
            </a:r>
            <a:endParaRPr lang="zh-TW" altLang="en-US" sz="2000" dirty="0">
              <a:solidFill>
                <a:schemeClr val="accent6"/>
              </a:solidFill>
            </a:endParaRPr>
          </a:p>
        </p:txBody>
      </p:sp>
      <p:pic>
        <p:nvPicPr>
          <p:cNvPr id="2" name="線上媒體 1" title="Happy Goggles - A virtual reality headset made from a Happy Meal Box.">
            <a:hlinkClick r:id="" action="ppaction://media"/>
            <a:extLst>
              <a:ext uri="{FF2B5EF4-FFF2-40B4-BE49-F238E27FC236}">
                <a16:creationId xmlns:a16="http://schemas.microsoft.com/office/drawing/2014/main" id="{FE5A4F97-207B-4487-9BDC-19ACEA7F4C6D}"/>
              </a:ext>
            </a:extLst>
          </p:cNvPr>
          <p:cNvPicPr>
            <a:picLocks noRot="1" noChangeAspect="1"/>
          </p:cNvPicPr>
          <p:nvPr>
            <a:videoFile r:link="rId1"/>
          </p:nvPr>
        </p:nvPicPr>
        <p:blipFill>
          <a:blip r:embed="rId4"/>
          <a:stretch>
            <a:fillRect/>
          </a:stretch>
        </p:blipFill>
        <p:spPr>
          <a:xfrm>
            <a:off x="1668859" y="1361282"/>
            <a:ext cx="5806281" cy="3280549"/>
          </a:xfrm>
          <a:prstGeom prst="rect">
            <a:avLst/>
          </a:prstGeom>
        </p:spPr>
      </p:pic>
    </p:spTree>
    <p:extLst>
      <p:ext uri="{BB962C8B-B14F-4D97-AF65-F5344CB8AC3E}">
        <p14:creationId xmlns:p14="http://schemas.microsoft.com/office/powerpoint/2010/main" val="317716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TW" dirty="0">
                <a:solidFill>
                  <a:schemeClr val="bg2"/>
                </a:solidFill>
                <a:ea typeface="微軟正黑體" panose="020B0604030504040204" pitchFamily="34" charset="-120"/>
              </a:rPr>
              <a:t>VR</a:t>
            </a:r>
            <a:endParaRPr b="1" dirty="0">
              <a:solidFill>
                <a:schemeClr val="bg2"/>
              </a:solidFill>
              <a:ea typeface="微軟正黑體" panose="020B0604030504040204" pitchFamily="34" charset="-120"/>
            </a:endParaRPr>
          </a:p>
        </p:txBody>
      </p:sp>
      <p:sp>
        <p:nvSpPr>
          <p:cNvPr id="23" name="文字方塊 22">
            <a:extLst>
              <a:ext uri="{FF2B5EF4-FFF2-40B4-BE49-F238E27FC236}">
                <a16:creationId xmlns:a16="http://schemas.microsoft.com/office/drawing/2014/main" id="{3EFDE221-FB3B-4463-919B-D2EC061B85A4}"/>
              </a:ext>
            </a:extLst>
          </p:cNvPr>
          <p:cNvSpPr txBox="1"/>
          <p:nvPr/>
        </p:nvSpPr>
        <p:spPr>
          <a:xfrm>
            <a:off x="1614486" y="315876"/>
            <a:ext cx="5915026" cy="830997"/>
          </a:xfrm>
          <a:prstGeom prst="rect">
            <a:avLst/>
          </a:prstGeom>
          <a:noFill/>
        </p:spPr>
        <p:txBody>
          <a:bodyPr wrap="square">
            <a:spAutoFit/>
          </a:bodyPr>
          <a:lstStyle/>
          <a:p>
            <a:pPr algn="ctr"/>
            <a:r>
              <a:rPr lang="zh-TW" altLang="en-US" sz="2800" b="1" dirty="0">
                <a:solidFill>
                  <a:schemeClr val="accent6"/>
                </a:solidFill>
                <a:ea typeface="微軟正黑體" panose="020B0604030504040204" pitchFamily="34" charset="-120"/>
                <a:sym typeface="Symbol" panose="05050102010706020507" pitchFamily="18" charset="2"/>
              </a:rPr>
              <a:t>三星</a:t>
            </a:r>
            <a:endParaRPr lang="en-US" altLang="zh-TW" sz="2800" b="1" dirty="0">
              <a:solidFill>
                <a:schemeClr val="accent6"/>
              </a:solidFill>
              <a:ea typeface="微軟正黑體" panose="020B0604030504040204" pitchFamily="34" charset="-120"/>
              <a:sym typeface="Symbol" panose="05050102010706020507" pitchFamily="18" charset="2"/>
            </a:endParaRPr>
          </a:p>
          <a:p>
            <a:pPr algn="ctr"/>
            <a:r>
              <a:rPr lang="zh-TW" altLang="en-US" sz="2000" b="1" dirty="0">
                <a:solidFill>
                  <a:schemeClr val="accent6"/>
                </a:solidFill>
                <a:ea typeface="微軟正黑體" panose="020B0604030504040204" pitchFamily="34" charset="-120"/>
                <a:sym typeface="Symbol" panose="05050102010706020507" pitchFamily="18" charset="2"/>
              </a:rPr>
              <a:t>用</a:t>
            </a:r>
            <a:r>
              <a:rPr lang="en-US" altLang="zh-TW" sz="2000" b="1" dirty="0">
                <a:solidFill>
                  <a:schemeClr val="accent6"/>
                </a:solidFill>
                <a:ea typeface="微軟正黑體" panose="020B0604030504040204" pitchFamily="34" charset="-120"/>
                <a:sym typeface="Symbol" panose="05050102010706020507" pitchFamily="18" charset="2"/>
              </a:rPr>
              <a:t>VR</a:t>
            </a:r>
            <a:r>
              <a:rPr lang="zh-TW" altLang="en-US" sz="2000" b="1" dirty="0">
                <a:solidFill>
                  <a:schemeClr val="accent6"/>
                </a:solidFill>
                <a:ea typeface="微軟正黑體" panose="020B0604030504040204" pitchFamily="34" charset="-120"/>
                <a:sym typeface="Symbol" panose="05050102010706020507" pitchFamily="18" charset="2"/>
              </a:rPr>
              <a:t>幫助你克服懼高症或舞台恐懼症</a:t>
            </a:r>
            <a:endParaRPr lang="zh-TW" altLang="en-US" sz="2000" dirty="0">
              <a:solidFill>
                <a:schemeClr val="accent6"/>
              </a:solidFill>
            </a:endParaRPr>
          </a:p>
        </p:txBody>
      </p:sp>
      <p:pic>
        <p:nvPicPr>
          <p:cNvPr id="3" name="線上媒體 2" title="Samsung - Be Fearless">
            <a:hlinkClick r:id="" action="ppaction://media"/>
            <a:extLst>
              <a:ext uri="{FF2B5EF4-FFF2-40B4-BE49-F238E27FC236}">
                <a16:creationId xmlns:a16="http://schemas.microsoft.com/office/drawing/2014/main" id="{507A8D8A-3A99-41B0-B5B3-CB9315892E0B}"/>
              </a:ext>
            </a:extLst>
          </p:cNvPr>
          <p:cNvPicPr>
            <a:picLocks noRot="1" noChangeAspect="1"/>
          </p:cNvPicPr>
          <p:nvPr>
            <a:videoFile r:link="rId1"/>
          </p:nvPr>
        </p:nvPicPr>
        <p:blipFill>
          <a:blip r:embed="rId4"/>
          <a:stretch>
            <a:fillRect/>
          </a:stretch>
        </p:blipFill>
        <p:spPr>
          <a:xfrm>
            <a:off x="1668859" y="1361282"/>
            <a:ext cx="5806281" cy="3280549"/>
          </a:xfrm>
          <a:prstGeom prst="rect">
            <a:avLst/>
          </a:prstGeom>
        </p:spPr>
      </p:pic>
    </p:spTree>
    <p:extLst>
      <p:ext uri="{BB962C8B-B14F-4D97-AF65-F5344CB8AC3E}">
        <p14:creationId xmlns:p14="http://schemas.microsoft.com/office/powerpoint/2010/main" val="2426447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7" name="Google Shape;407;p5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US" dirty="0"/>
              <a:t>AR</a:t>
            </a:r>
            <a:endParaRPr dirty="0"/>
          </a:p>
          <a:p>
            <a:pPr marL="0" lvl="0" indent="0" algn="l" rtl="0">
              <a:spcBef>
                <a:spcPts val="0"/>
              </a:spcBef>
              <a:spcAft>
                <a:spcPts val="0"/>
              </a:spcAft>
              <a:buNone/>
            </a:pPr>
            <a:endParaRPr dirty="0"/>
          </a:p>
        </p:txBody>
      </p:sp>
      <p:sp>
        <p:nvSpPr>
          <p:cNvPr id="17" name="文字方塊 16">
            <a:extLst>
              <a:ext uri="{FF2B5EF4-FFF2-40B4-BE49-F238E27FC236}">
                <a16:creationId xmlns:a16="http://schemas.microsoft.com/office/drawing/2014/main" id="{29F51602-5BE9-4684-BCBB-9517EE9E4EE5}"/>
              </a:ext>
            </a:extLst>
          </p:cNvPr>
          <p:cNvSpPr txBox="1"/>
          <p:nvPr/>
        </p:nvSpPr>
        <p:spPr>
          <a:xfrm>
            <a:off x="1614486" y="315876"/>
            <a:ext cx="5915026" cy="830997"/>
          </a:xfrm>
          <a:prstGeom prst="rect">
            <a:avLst/>
          </a:prstGeom>
          <a:noFill/>
        </p:spPr>
        <p:txBody>
          <a:bodyPr wrap="square">
            <a:spAutoFit/>
          </a:bodyPr>
          <a:lstStyle/>
          <a:p>
            <a:pPr algn="ctr"/>
            <a:r>
              <a:rPr lang="en-US" altLang="zh-TW" sz="2800" b="1" dirty="0">
                <a:solidFill>
                  <a:schemeClr val="accent6"/>
                </a:solidFill>
                <a:ea typeface="微軟正黑體" panose="020B0604030504040204" pitchFamily="34" charset="-120"/>
                <a:sym typeface="Symbol" panose="05050102010706020507" pitchFamily="18" charset="2"/>
              </a:rPr>
              <a:t>AR PLAZA</a:t>
            </a:r>
          </a:p>
          <a:p>
            <a:pPr algn="ctr"/>
            <a:r>
              <a:rPr lang="en-US" altLang="zh-TW" sz="2000" b="1" dirty="0">
                <a:solidFill>
                  <a:schemeClr val="accent6"/>
                </a:solidFill>
                <a:ea typeface="微軟正黑體" panose="020B0604030504040204" pitchFamily="34" charset="-120"/>
                <a:sym typeface="Symbol" panose="05050102010706020507" pitchFamily="18" charset="2"/>
              </a:rPr>
              <a:t>《</a:t>
            </a:r>
            <a:r>
              <a:rPr lang="zh-TW" altLang="en-US" sz="2000" b="1" dirty="0">
                <a:solidFill>
                  <a:schemeClr val="accent6"/>
                </a:solidFill>
                <a:ea typeface="微軟正黑體" panose="020B0604030504040204" pitchFamily="34" charset="-120"/>
                <a:sym typeface="Symbol" panose="05050102010706020507" pitchFamily="18" charset="2"/>
              </a:rPr>
              <a:t>臺北時裝週</a:t>
            </a:r>
            <a:r>
              <a:rPr lang="en-US" altLang="zh-TW" sz="2000" b="1" dirty="0">
                <a:solidFill>
                  <a:schemeClr val="accent6"/>
                </a:solidFill>
                <a:ea typeface="微軟正黑體" panose="020B0604030504040204" pitchFamily="34" charset="-120"/>
                <a:sym typeface="Symbol" panose="05050102010706020507" pitchFamily="18" charset="2"/>
              </a:rPr>
              <a:t>》</a:t>
            </a:r>
            <a:r>
              <a:rPr lang="zh-TW" altLang="en-US" sz="2000" b="1" dirty="0">
                <a:solidFill>
                  <a:schemeClr val="accent6"/>
                </a:solidFill>
                <a:ea typeface="微軟正黑體" panose="020B0604030504040204" pitchFamily="34" charset="-120"/>
                <a:sym typeface="Symbol" panose="05050102010706020507" pitchFamily="18" charset="2"/>
              </a:rPr>
              <a:t>在香堤大道體驗虛擬 </a:t>
            </a:r>
            <a:r>
              <a:rPr lang="en-US" altLang="zh-TW" sz="2000" b="1" dirty="0">
                <a:solidFill>
                  <a:schemeClr val="accent6"/>
                </a:solidFill>
                <a:ea typeface="微軟正黑體" panose="020B0604030504040204" pitchFamily="34" charset="-120"/>
                <a:sym typeface="Symbol" panose="05050102010706020507" pitchFamily="18" charset="2"/>
              </a:rPr>
              <a:t>AR </a:t>
            </a:r>
            <a:r>
              <a:rPr lang="zh-TW" altLang="en-US" sz="2000" b="1" dirty="0">
                <a:solidFill>
                  <a:schemeClr val="accent6"/>
                </a:solidFill>
                <a:ea typeface="微軟正黑體" panose="020B0604030504040204" pitchFamily="34" charset="-120"/>
                <a:sym typeface="Symbol" panose="05050102010706020507" pitchFamily="18" charset="2"/>
              </a:rPr>
              <a:t>互動遊戲</a:t>
            </a:r>
            <a:endParaRPr lang="zh-TW" altLang="en-US" sz="2000" dirty="0">
              <a:solidFill>
                <a:schemeClr val="accent6"/>
              </a:solidFill>
            </a:endParaRPr>
          </a:p>
        </p:txBody>
      </p:sp>
      <p:pic>
        <p:nvPicPr>
          <p:cNvPr id="10" name="線上媒體 9" title="2022 AR PLAZA 案例集錦">
            <a:hlinkClick r:id="" action="ppaction://media"/>
            <a:extLst>
              <a:ext uri="{FF2B5EF4-FFF2-40B4-BE49-F238E27FC236}">
                <a16:creationId xmlns:a16="http://schemas.microsoft.com/office/drawing/2014/main" id="{74C63D74-20C5-4360-93CD-1294E00870AD}"/>
              </a:ext>
            </a:extLst>
          </p:cNvPr>
          <p:cNvPicPr>
            <a:picLocks noRot="1" noChangeAspect="1"/>
          </p:cNvPicPr>
          <p:nvPr>
            <a:videoFile r:link="rId1"/>
          </p:nvPr>
        </p:nvPicPr>
        <p:blipFill>
          <a:blip r:embed="rId4"/>
          <a:stretch>
            <a:fillRect/>
          </a:stretch>
        </p:blipFill>
        <p:spPr>
          <a:xfrm>
            <a:off x="1762264" y="1276022"/>
            <a:ext cx="5619470" cy="3175001"/>
          </a:xfrm>
          <a:prstGeom prst="rect">
            <a:avLst/>
          </a:prstGeom>
        </p:spPr>
      </p:pic>
    </p:spTree>
    <p:extLst>
      <p:ext uri="{BB962C8B-B14F-4D97-AF65-F5344CB8AC3E}">
        <p14:creationId xmlns:p14="http://schemas.microsoft.com/office/powerpoint/2010/main" val="236910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7" name="Google Shape;407;p5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US" dirty="0"/>
              <a:t>AR</a:t>
            </a:r>
            <a:endParaRPr dirty="0"/>
          </a:p>
          <a:p>
            <a:pPr marL="0" lvl="0" indent="0" algn="l" rtl="0">
              <a:spcBef>
                <a:spcPts val="0"/>
              </a:spcBef>
              <a:spcAft>
                <a:spcPts val="0"/>
              </a:spcAft>
              <a:buNone/>
            </a:pPr>
            <a:endParaRPr dirty="0"/>
          </a:p>
        </p:txBody>
      </p:sp>
      <p:sp>
        <p:nvSpPr>
          <p:cNvPr id="17" name="文字方塊 16">
            <a:extLst>
              <a:ext uri="{FF2B5EF4-FFF2-40B4-BE49-F238E27FC236}">
                <a16:creationId xmlns:a16="http://schemas.microsoft.com/office/drawing/2014/main" id="{29F51602-5BE9-4684-BCBB-9517EE9E4EE5}"/>
              </a:ext>
            </a:extLst>
          </p:cNvPr>
          <p:cNvSpPr txBox="1"/>
          <p:nvPr/>
        </p:nvSpPr>
        <p:spPr>
          <a:xfrm>
            <a:off x="1614486" y="315876"/>
            <a:ext cx="5915026" cy="830997"/>
          </a:xfrm>
          <a:prstGeom prst="rect">
            <a:avLst/>
          </a:prstGeom>
          <a:noFill/>
        </p:spPr>
        <p:txBody>
          <a:bodyPr wrap="square">
            <a:spAutoFit/>
          </a:bodyPr>
          <a:lstStyle/>
          <a:p>
            <a:pPr algn="ctr"/>
            <a:r>
              <a:rPr lang="en-US" altLang="zh-TW" sz="2800" b="1" dirty="0">
                <a:solidFill>
                  <a:schemeClr val="accent6"/>
                </a:solidFill>
                <a:ea typeface="微軟正黑體" panose="020B0604030504040204" pitchFamily="34" charset="-120"/>
                <a:sym typeface="Symbol" panose="05050102010706020507" pitchFamily="18" charset="2"/>
              </a:rPr>
              <a:t>Instagram </a:t>
            </a:r>
          </a:p>
          <a:p>
            <a:pPr algn="ctr"/>
            <a:r>
              <a:rPr lang="en-US" altLang="zh-TW" sz="2000" b="1" dirty="0">
                <a:solidFill>
                  <a:schemeClr val="accent6"/>
                </a:solidFill>
                <a:ea typeface="微軟正黑體" panose="020B0604030504040204" pitchFamily="34" charset="-120"/>
                <a:sym typeface="Symbol" panose="05050102010706020507" pitchFamily="18" charset="2"/>
              </a:rPr>
              <a:t>AR</a:t>
            </a:r>
            <a:r>
              <a:rPr lang="zh-TW" altLang="en-US" sz="2000" b="1" dirty="0">
                <a:solidFill>
                  <a:schemeClr val="accent6"/>
                </a:solidFill>
                <a:ea typeface="微軟正黑體" panose="020B0604030504040204" pitchFamily="34" charset="-120"/>
                <a:sym typeface="Symbol" panose="05050102010706020507" pitchFamily="18" charset="2"/>
              </a:rPr>
              <a:t>濾鏡  北科大資財系濾鏡</a:t>
            </a:r>
            <a:endParaRPr lang="zh-TW" altLang="en-US" sz="2000" dirty="0">
              <a:solidFill>
                <a:schemeClr val="accent6"/>
              </a:solidFill>
            </a:endParaRPr>
          </a:p>
        </p:txBody>
      </p:sp>
      <p:pic>
        <p:nvPicPr>
          <p:cNvPr id="4" name="圖片 3">
            <a:extLst>
              <a:ext uri="{FF2B5EF4-FFF2-40B4-BE49-F238E27FC236}">
                <a16:creationId xmlns:a16="http://schemas.microsoft.com/office/drawing/2014/main" id="{9CC16105-04E0-4381-899C-0A0729F667BC}"/>
              </a:ext>
            </a:extLst>
          </p:cNvPr>
          <p:cNvPicPr>
            <a:picLocks noChangeAspect="1"/>
          </p:cNvPicPr>
          <p:nvPr/>
        </p:nvPicPr>
        <p:blipFill>
          <a:blip r:embed="rId3"/>
          <a:stretch>
            <a:fillRect/>
          </a:stretch>
        </p:blipFill>
        <p:spPr>
          <a:xfrm>
            <a:off x="6085299" y="1251930"/>
            <a:ext cx="1868755" cy="3322879"/>
          </a:xfrm>
          <a:prstGeom prst="rect">
            <a:avLst/>
          </a:prstGeom>
        </p:spPr>
      </p:pic>
      <p:pic>
        <p:nvPicPr>
          <p:cNvPr id="6" name="圖片 5">
            <a:extLst>
              <a:ext uri="{FF2B5EF4-FFF2-40B4-BE49-F238E27FC236}">
                <a16:creationId xmlns:a16="http://schemas.microsoft.com/office/drawing/2014/main" id="{B2FAE77A-59EA-4740-A134-5850DCE57072}"/>
              </a:ext>
            </a:extLst>
          </p:cNvPr>
          <p:cNvPicPr>
            <a:picLocks noChangeAspect="1"/>
          </p:cNvPicPr>
          <p:nvPr/>
        </p:nvPicPr>
        <p:blipFill>
          <a:blip r:embed="rId4"/>
          <a:stretch>
            <a:fillRect/>
          </a:stretch>
        </p:blipFill>
        <p:spPr>
          <a:xfrm>
            <a:off x="3778903" y="1251927"/>
            <a:ext cx="1868756" cy="3322882"/>
          </a:xfrm>
          <a:prstGeom prst="rect">
            <a:avLst/>
          </a:prstGeom>
        </p:spPr>
      </p:pic>
      <p:pic>
        <p:nvPicPr>
          <p:cNvPr id="8" name="圖片 7">
            <a:extLst>
              <a:ext uri="{FF2B5EF4-FFF2-40B4-BE49-F238E27FC236}">
                <a16:creationId xmlns:a16="http://schemas.microsoft.com/office/drawing/2014/main" id="{697DBAEF-D241-49A7-AD6A-C579BFBA642F}"/>
              </a:ext>
            </a:extLst>
          </p:cNvPr>
          <p:cNvPicPr>
            <a:picLocks noChangeAspect="1"/>
          </p:cNvPicPr>
          <p:nvPr/>
        </p:nvPicPr>
        <p:blipFill>
          <a:blip r:embed="rId5"/>
          <a:stretch>
            <a:fillRect/>
          </a:stretch>
        </p:blipFill>
        <p:spPr>
          <a:xfrm>
            <a:off x="1472507" y="1251927"/>
            <a:ext cx="1868756" cy="3322882"/>
          </a:xfrm>
          <a:prstGeom prst="rect">
            <a:avLst/>
          </a:prstGeom>
        </p:spPr>
      </p:pic>
    </p:spTree>
    <p:extLst>
      <p:ext uri="{BB962C8B-B14F-4D97-AF65-F5344CB8AC3E}">
        <p14:creationId xmlns:p14="http://schemas.microsoft.com/office/powerpoint/2010/main" val="517810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0"/>
          <p:cNvSpPr txBox="1">
            <a:spLocks noGrp="1"/>
          </p:cNvSpPr>
          <p:nvPr>
            <p:ph type="title"/>
          </p:nvPr>
        </p:nvSpPr>
        <p:spPr>
          <a:xfrm>
            <a:off x="1672050" y="2244225"/>
            <a:ext cx="5799900" cy="117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b="1" dirty="0">
                <a:ea typeface="微軟正黑體" panose="020B0604030504040204" pitchFamily="34" charset="-120"/>
              </a:rPr>
              <a:t> 議題介紹</a:t>
            </a:r>
          </a:p>
        </p:txBody>
      </p:sp>
      <p:sp>
        <p:nvSpPr>
          <p:cNvPr id="367" name="Google Shape;367;p50"/>
          <p:cNvSpPr txBox="1">
            <a:spLocks noGrp="1"/>
          </p:cNvSpPr>
          <p:nvPr>
            <p:ph type="title" idx="2"/>
          </p:nvPr>
        </p:nvSpPr>
        <p:spPr>
          <a:xfrm>
            <a:off x="2996550" y="1287578"/>
            <a:ext cx="3150900" cy="9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ea typeface="微軟正黑體" panose="020B0604030504040204" pitchFamily="34" charset="-120"/>
              </a:rPr>
              <a:t>01</a:t>
            </a:r>
            <a:endParaRPr>
              <a:ea typeface="微軟正黑體" panose="020B0604030504040204" pitchFamily="34" charset="-12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7" name="Google Shape;407;p5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US" dirty="0"/>
              <a:t>AR</a:t>
            </a:r>
            <a:endParaRPr dirty="0"/>
          </a:p>
          <a:p>
            <a:pPr marL="0" lvl="0" indent="0" algn="l" rtl="0">
              <a:spcBef>
                <a:spcPts val="0"/>
              </a:spcBef>
              <a:spcAft>
                <a:spcPts val="0"/>
              </a:spcAft>
              <a:buNone/>
            </a:pPr>
            <a:endParaRPr dirty="0"/>
          </a:p>
        </p:txBody>
      </p:sp>
      <p:sp>
        <p:nvSpPr>
          <p:cNvPr id="17" name="文字方塊 16">
            <a:extLst>
              <a:ext uri="{FF2B5EF4-FFF2-40B4-BE49-F238E27FC236}">
                <a16:creationId xmlns:a16="http://schemas.microsoft.com/office/drawing/2014/main" id="{29F51602-5BE9-4684-BCBB-9517EE9E4EE5}"/>
              </a:ext>
            </a:extLst>
          </p:cNvPr>
          <p:cNvSpPr txBox="1"/>
          <p:nvPr/>
        </p:nvSpPr>
        <p:spPr>
          <a:xfrm>
            <a:off x="1614486" y="315876"/>
            <a:ext cx="5915026" cy="830997"/>
          </a:xfrm>
          <a:prstGeom prst="rect">
            <a:avLst/>
          </a:prstGeom>
          <a:noFill/>
        </p:spPr>
        <p:txBody>
          <a:bodyPr wrap="square">
            <a:spAutoFit/>
          </a:bodyPr>
          <a:lstStyle/>
          <a:p>
            <a:pPr algn="ctr"/>
            <a:r>
              <a:rPr lang="en-US" altLang="zh-TW" sz="2800" b="1" dirty="0">
                <a:solidFill>
                  <a:schemeClr val="accent6"/>
                </a:solidFill>
                <a:ea typeface="微軟正黑體" panose="020B0604030504040204" pitchFamily="34" charset="-120"/>
                <a:sym typeface="Symbol" panose="05050102010706020507" pitchFamily="18" charset="2"/>
              </a:rPr>
              <a:t>Instagram </a:t>
            </a:r>
          </a:p>
          <a:p>
            <a:pPr algn="ctr"/>
            <a:r>
              <a:rPr lang="zh-TW" altLang="en-US" sz="2000" b="1" dirty="0">
                <a:solidFill>
                  <a:schemeClr val="accent6"/>
                </a:solidFill>
                <a:ea typeface="微軟正黑體" panose="020B0604030504040204" pitchFamily="34" charset="-120"/>
                <a:sym typeface="Symbol" panose="05050102010706020507" pitchFamily="18" charset="2"/>
              </a:rPr>
              <a:t>圖像辨識  限動遊戲</a:t>
            </a:r>
            <a:r>
              <a:rPr lang="zh-TW" altLang="en-US" sz="2000" b="1" dirty="0">
                <a:solidFill>
                  <a:schemeClr val="accent6"/>
                </a:solidFill>
                <a:latin typeface="Walbaum Text" panose="020B0604020202020204" pitchFamily="18" charset="0"/>
                <a:ea typeface="微軟正黑體" panose="020B0604030504040204" pitchFamily="34" charset="-120"/>
                <a:sym typeface="Symbol" panose="05050102010706020507" pitchFamily="18" charset="2"/>
              </a:rPr>
              <a:t>「</a:t>
            </a:r>
            <a:r>
              <a:rPr lang="en-US" altLang="zh-TW" sz="2000" b="1" dirty="0">
                <a:solidFill>
                  <a:schemeClr val="accent6"/>
                </a:solidFill>
                <a:ea typeface="微軟正黑體" panose="020B0604030504040204" pitchFamily="34" charset="-120"/>
                <a:sym typeface="Symbol" panose="05050102010706020507" pitchFamily="18" charset="2"/>
              </a:rPr>
              <a:t>Flying Face</a:t>
            </a:r>
            <a:r>
              <a:rPr lang="zh-TW" altLang="en-US" sz="2000" b="1" dirty="0">
                <a:solidFill>
                  <a:schemeClr val="accent6"/>
                </a:solidFill>
                <a:latin typeface="Walbaum Text" panose="02070503080703020303" pitchFamily="18" charset="0"/>
                <a:ea typeface="微軟正黑體" panose="020B0604030504040204" pitchFamily="34" charset="-120"/>
                <a:sym typeface="Symbol" panose="05050102010706020507" pitchFamily="18" charset="2"/>
              </a:rPr>
              <a:t>」</a:t>
            </a:r>
            <a:endParaRPr lang="zh-TW" altLang="en-US" sz="2000" dirty="0">
              <a:solidFill>
                <a:schemeClr val="accent6"/>
              </a:solidFill>
            </a:endParaRPr>
          </a:p>
        </p:txBody>
      </p:sp>
      <p:pic>
        <p:nvPicPr>
          <p:cNvPr id="2" name="線上媒體 1" title="IG 限時動態新遊戲「Flying Face」試玩 by ECHO">
            <a:hlinkClick r:id="" action="ppaction://media"/>
            <a:extLst>
              <a:ext uri="{FF2B5EF4-FFF2-40B4-BE49-F238E27FC236}">
                <a16:creationId xmlns:a16="http://schemas.microsoft.com/office/drawing/2014/main" id="{F3A8A2B6-2B22-4CF3-BAF1-1365B5D985E3}"/>
              </a:ext>
            </a:extLst>
          </p:cNvPr>
          <p:cNvPicPr>
            <a:picLocks noRot="1" noChangeAspect="1"/>
          </p:cNvPicPr>
          <p:nvPr>
            <a:videoFile r:link="rId1"/>
          </p:nvPr>
        </p:nvPicPr>
        <p:blipFill>
          <a:blip r:embed="rId4"/>
          <a:stretch>
            <a:fillRect/>
          </a:stretch>
        </p:blipFill>
        <p:spPr>
          <a:xfrm>
            <a:off x="1822298" y="1397930"/>
            <a:ext cx="5499404" cy="3107163"/>
          </a:xfrm>
          <a:prstGeom prst="rect">
            <a:avLst/>
          </a:prstGeom>
        </p:spPr>
      </p:pic>
    </p:spTree>
    <p:extLst>
      <p:ext uri="{BB962C8B-B14F-4D97-AF65-F5344CB8AC3E}">
        <p14:creationId xmlns:p14="http://schemas.microsoft.com/office/powerpoint/2010/main" val="215768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30" name="Google Shape;430;p54"/>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MR</a:t>
            </a:r>
            <a:endParaRPr dirty="0"/>
          </a:p>
        </p:txBody>
      </p:sp>
      <p:sp>
        <p:nvSpPr>
          <p:cNvPr id="31" name="文字方塊 30">
            <a:extLst>
              <a:ext uri="{FF2B5EF4-FFF2-40B4-BE49-F238E27FC236}">
                <a16:creationId xmlns:a16="http://schemas.microsoft.com/office/drawing/2014/main" id="{106AEA6D-3AEA-4F9B-9E40-52CDADA4ACC8}"/>
              </a:ext>
            </a:extLst>
          </p:cNvPr>
          <p:cNvSpPr txBox="1"/>
          <p:nvPr/>
        </p:nvSpPr>
        <p:spPr>
          <a:xfrm>
            <a:off x="1668945" y="315876"/>
            <a:ext cx="5915026" cy="830997"/>
          </a:xfrm>
          <a:prstGeom prst="rect">
            <a:avLst/>
          </a:prstGeom>
          <a:noFill/>
        </p:spPr>
        <p:txBody>
          <a:bodyPr wrap="square">
            <a:spAutoFit/>
          </a:bodyPr>
          <a:lstStyle/>
          <a:p>
            <a:pPr algn="ctr"/>
            <a:r>
              <a:rPr lang="zh-TW" altLang="en-US" sz="2800" b="1" dirty="0">
                <a:solidFill>
                  <a:schemeClr val="accent6"/>
                </a:solidFill>
                <a:ea typeface="微軟正黑體" panose="020B0604030504040204" pitchFamily="34" charset="-120"/>
                <a:sym typeface="Symbol" panose="05050102010706020507" pitchFamily="18" charset="2"/>
              </a:rPr>
              <a:t>微軟</a:t>
            </a:r>
            <a:endParaRPr lang="en-US" altLang="zh-TW" sz="2800" b="1" dirty="0">
              <a:solidFill>
                <a:schemeClr val="accent6"/>
              </a:solidFill>
              <a:ea typeface="微軟正黑體" panose="020B0604030504040204" pitchFamily="34" charset="-120"/>
              <a:sym typeface="Symbol" panose="05050102010706020507" pitchFamily="18" charset="2"/>
            </a:endParaRPr>
          </a:p>
          <a:p>
            <a:pPr algn="ctr"/>
            <a:r>
              <a:rPr lang="zh-TW" altLang="en-US" sz="2000" b="1" dirty="0">
                <a:solidFill>
                  <a:schemeClr val="accent6"/>
                </a:solidFill>
                <a:ea typeface="微軟正黑體" panose="020B0604030504040204" pitchFamily="34" charset="-120"/>
                <a:sym typeface="Symbol" panose="05050102010706020507" pitchFamily="18" charset="2"/>
              </a:rPr>
              <a:t>最新</a:t>
            </a:r>
            <a:r>
              <a:rPr lang="en-US" altLang="zh-TW" sz="2000" b="1" dirty="0">
                <a:solidFill>
                  <a:schemeClr val="accent6"/>
                </a:solidFill>
                <a:ea typeface="微軟正黑體" panose="020B0604030504040204" pitchFamily="34" charset="-120"/>
                <a:sym typeface="Symbol" panose="05050102010706020507" pitchFamily="18" charset="2"/>
              </a:rPr>
              <a:t>MR</a:t>
            </a:r>
            <a:r>
              <a:rPr lang="zh-TW" altLang="en-US" sz="2000" b="1" dirty="0">
                <a:solidFill>
                  <a:schemeClr val="accent6"/>
                </a:solidFill>
                <a:ea typeface="微軟正黑體" panose="020B0604030504040204" pitchFamily="34" charset="-120"/>
                <a:sym typeface="Symbol" panose="05050102010706020507" pitchFamily="18" charset="2"/>
              </a:rPr>
              <a:t>混合實境平台</a:t>
            </a:r>
            <a:r>
              <a:rPr lang="en-US" altLang="zh-TW" sz="2000" b="1" dirty="0">
                <a:solidFill>
                  <a:schemeClr val="accent6"/>
                </a:solidFill>
                <a:ea typeface="微軟正黑體" panose="020B0604030504040204" pitchFamily="34" charset="-120"/>
                <a:sym typeface="Symbol" panose="05050102010706020507" pitchFamily="18" charset="2"/>
              </a:rPr>
              <a:t>Microsoft Mesh</a:t>
            </a:r>
            <a:endParaRPr lang="zh-TW" altLang="en-US" sz="2000" dirty="0">
              <a:solidFill>
                <a:schemeClr val="accent6"/>
              </a:solidFill>
            </a:endParaRPr>
          </a:p>
        </p:txBody>
      </p:sp>
      <p:pic>
        <p:nvPicPr>
          <p:cNvPr id="18" name="線上媒體 17" title="全新推出 Microsoft Mesh 混合實境平台">
            <a:hlinkClick r:id="" action="ppaction://media"/>
            <a:extLst>
              <a:ext uri="{FF2B5EF4-FFF2-40B4-BE49-F238E27FC236}">
                <a16:creationId xmlns:a16="http://schemas.microsoft.com/office/drawing/2014/main" id="{F5E4875B-6EE6-44AD-8A28-2F98ED579A66}"/>
              </a:ext>
            </a:extLst>
          </p:cNvPr>
          <p:cNvPicPr>
            <a:picLocks noRot="1" noChangeAspect="1"/>
          </p:cNvPicPr>
          <p:nvPr>
            <a:videoFile r:link="rId1"/>
          </p:nvPr>
        </p:nvPicPr>
        <p:blipFill>
          <a:blip r:embed="rId4"/>
          <a:stretch>
            <a:fillRect/>
          </a:stretch>
        </p:blipFill>
        <p:spPr>
          <a:xfrm>
            <a:off x="1755716" y="1276022"/>
            <a:ext cx="5741485" cy="3243939"/>
          </a:xfrm>
          <a:prstGeom prst="rect">
            <a:avLst/>
          </a:prstGeom>
        </p:spPr>
      </p:pic>
    </p:spTree>
    <p:extLst>
      <p:ext uri="{BB962C8B-B14F-4D97-AF65-F5344CB8AC3E}">
        <p14:creationId xmlns:p14="http://schemas.microsoft.com/office/powerpoint/2010/main" val="3702448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TW" dirty="0">
                <a:solidFill>
                  <a:schemeClr val="bg2"/>
                </a:solidFill>
                <a:ea typeface="微軟正黑體" panose="020B0604030504040204" pitchFamily="34" charset="-120"/>
              </a:rPr>
              <a:t>MR</a:t>
            </a:r>
            <a:endParaRPr b="1" dirty="0">
              <a:solidFill>
                <a:schemeClr val="bg2"/>
              </a:solidFill>
              <a:ea typeface="微軟正黑體" panose="020B0604030504040204" pitchFamily="34" charset="-120"/>
            </a:endParaRPr>
          </a:p>
        </p:txBody>
      </p:sp>
      <p:sp>
        <p:nvSpPr>
          <p:cNvPr id="23" name="文字方塊 22">
            <a:extLst>
              <a:ext uri="{FF2B5EF4-FFF2-40B4-BE49-F238E27FC236}">
                <a16:creationId xmlns:a16="http://schemas.microsoft.com/office/drawing/2014/main" id="{3EFDE221-FB3B-4463-919B-D2EC061B85A4}"/>
              </a:ext>
            </a:extLst>
          </p:cNvPr>
          <p:cNvSpPr txBox="1"/>
          <p:nvPr/>
        </p:nvSpPr>
        <p:spPr>
          <a:xfrm>
            <a:off x="1614486" y="315876"/>
            <a:ext cx="5915026" cy="830997"/>
          </a:xfrm>
          <a:prstGeom prst="rect">
            <a:avLst/>
          </a:prstGeom>
          <a:noFill/>
        </p:spPr>
        <p:txBody>
          <a:bodyPr wrap="square">
            <a:spAutoFit/>
          </a:bodyPr>
          <a:lstStyle/>
          <a:p>
            <a:pPr algn="ctr"/>
            <a:r>
              <a:rPr lang="en-US" altLang="zh-TW" sz="2800" b="1" dirty="0">
                <a:solidFill>
                  <a:schemeClr val="accent6"/>
                </a:solidFill>
                <a:ea typeface="微軟正黑體" panose="020B0604030504040204" pitchFamily="34" charset="-120"/>
                <a:sym typeface="Symbol" panose="05050102010706020507" pitchFamily="18" charset="2"/>
              </a:rPr>
              <a:t>Volvo</a:t>
            </a:r>
          </a:p>
          <a:p>
            <a:pPr algn="ctr"/>
            <a:r>
              <a:rPr lang="zh-TW" altLang="en-US" sz="2000" b="1" dirty="0">
                <a:solidFill>
                  <a:schemeClr val="accent6"/>
                </a:solidFill>
                <a:ea typeface="微軟正黑體" panose="020B0604030504040204" pitchFamily="34" charset="-120"/>
                <a:sym typeface="Symbol" panose="05050102010706020507" pitchFamily="18" charset="2"/>
              </a:rPr>
              <a:t>用</a:t>
            </a:r>
            <a:r>
              <a:rPr lang="en-US" altLang="zh-TW" sz="2000" b="1" dirty="0">
                <a:solidFill>
                  <a:schemeClr val="accent6"/>
                </a:solidFill>
                <a:ea typeface="微軟正黑體" panose="020B0604030504040204" pitchFamily="34" charset="-120"/>
                <a:sym typeface="Symbol" panose="05050102010706020507" pitchFamily="18" charset="2"/>
              </a:rPr>
              <a:t>MR</a:t>
            </a:r>
            <a:r>
              <a:rPr lang="zh-TW" altLang="en-US" sz="2000" b="1" dirty="0">
                <a:solidFill>
                  <a:schemeClr val="accent6"/>
                </a:solidFill>
                <a:ea typeface="微軟正黑體" panose="020B0604030504040204" pitchFamily="34" charset="-120"/>
                <a:sym typeface="Symbol" panose="05050102010706020507" pitchFamily="18" charset="2"/>
              </a:rPr>
              <a:t>眼鏡進行新車開發和試駕</a:t>
            </a:r>
            <a:endParaRPr lang="zh-TW" altLang="en-US" sz="2000" dirty="0">
              <a:solidFill>
                <a:schemeClr val="accent6"/>
              </a:solidFill>
            </a:endParaRPr>
          </a:p>
        </p:txBody>
      </p:sp>
      <p:pic>
        <p:nvPicPr>
          <p:cNvPr id="5" name="線上媒體 4" title="Volvo Cars &amp; Varjo – Design and safety development in mixed reality">
            <a:hlinkClick r:id="" action="ppaction://media"/>
            <a:extLst>
              <a:ext uri="{FF2B5EF4-FFF2-40B4-BE49-F238E27FC236}">
                <a16:creationId xmlns:a16="http://schemas.microsoft.com/office/drawing/2014/main" id="{70386A57-165C-414D-A7C6-720E79054C6C}"/>
              </a:ext>
            </a:extLst>
          </p:cNvPr>
          <p:cNvPicPr>
            <a:picLocks noRot="1" noChangeAspect="1"/>
          </p:cNvPicPr>
          <p:nvPr>
            <a:videoFile r:link="rId1"/>
          </p:nvPr>
        </p:nvPicPr>
        <p:blipFill>
          <a:blip r:embed="rId4"/>
          <a:stretch>
            <a:fillRect/>
          </a:stretch>
        </p:blipFill>
        <p:spPr>
          <a:xfrm>
            <a:off x="1898224" y="1326822"/>
            <a:ext cx="5631288" cy="3181678"/>
          </a:xfrm>
          <a:prstGeom prst="rect">
            <a:avLst/>
          </a:prstGeom>
        </p:spPr>
      </p:pic>
    </p:spTree>
    <p:extLst>
      <p:ext uri="{BB962C8B-B14F-4D97-AF65-F5344CB8AC3E}">
        <p14:creationId xmlns:p14="http://schemas.microsoft.com/office/powerpoint/2010/main" val="3656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20" name="矩形 19">
            <a:extLst>
              <a:ext uri="{FF2B5EF4-FFF2-40B4-BE49-F238E27FC236}">
                <a16:creationId xmlns:a16="http://schemas.microsoft.com/office/drawing/2014/main" id="{39A5BEEC-01F0-47F7-9D3A-25EE31539034}"/>
              </a:ext>
            </a:extLst>
          </p:cNvPr>
          <p:cNvSpPr/>
          <p:nvPr/>
        </p:nvSpPr>
        <p:spPr>
          <a:xfrm>
            <a:off x="495300" y="1632526"/>
            <a:ext cx="6083300" cy="224155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Google Shape;360;p49">
            <a:extLst>
              <a:ext uri="{FF2B5EF4-FFF2-40B4-BE49-F238E27FC236}">
                <a16:creationId xmlns:a16="http://schemas.microsoft.com/office/drawing/2014/main" id="{D066A8E9-A795-4E3A-B452-2B3A953D75D0}"/>
              </a:ext>
            </a:extLst>
          </p:cNvPr>
          <p:cNvSpPr txBox="1">
            <a:spLocks noGrp="1"/>
          </p:cNvSpPr>
          <p:nvPr>
            <p:ph type="title"/>
          </p:nvPr>
        </p:nvSpPr>
        <p:spPr>
          <a:xfrm>
            <a:off x="2656662" y="2974391"/>
            <a:ext cx="1787550" cy="56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sz="2400" b="1" dirty="0">
                <a:solidFill>
                  <a:schemeClr val="accent6"/>
                </a:solidFill>
                <a:latin typeface="微軟正黑體" panose="020B0604030504040204" pitchFamily="34" charset="-120"/>
                <a:ea typeface="微軟正黑體" panose="020B0604030504040204" pitchFamily="34" charset="-120"/>
              </a:rPr>
              <a:t>延展實境</a:t>
            </a:r>
            <a:br>
              <a:rPr lang="en-US" altLang="zh-TW" sz="2400" b="1" dirty="0">
                <a:solidFill>
                  <a:schemeClr val="accent6"/>
                </a:solidFill>
                <a:latin typeface="微軟正黑體" panose="020B0604030504040204" pitchFamily="34" charset="-120"/>
                <a:ea typeface="微軟正黑體" panose="020B0604030504040204" pitchFamily="34" charset="-120"/>
              </a:rPr>
            </a:br>
            <a:r>
              <a:rPr lang="en-US" altLang="zh-TW" sz="2400" b="1" dirty="0">
                <a:solidFill>
                  <a:schemeClr val="accent6"/>
                </a:solidFill>
                <a:latin typeface="微軟正黑體" panose="020B0604030504040204" pitchFamily="34" charset="-120"/>
                <a:ea typeface="微軟正黑體" panose="020B0604030504040204" pitchFamily="34" charset="-120"/>
              </a:rPr>
              <a:t>XR</a:t>
            </a:r>
            <a:endParaRPr sz="2400" b="1" dirty="0">
              <a:solidFill>
                <a:schemeClr val="accent6"/>
              </a:solidFill>
              <a:latin typeface="微軟正黑體" panose="020B0604030504040204" pitchFamily="34" charset="-120"/>
              <a:ea typeface="微軟正黑體" panose="020B0604030504040204" pitchFamily="34" charset="-120"/>
            </a:endParaRPr>
          </a:p>
        </p:txBody>
      </p:sp>
      <p:sp>
        <p:nvSpPr>
          <p:cNvPr id="9" name="Google Shape;360;p49">
            <a:extLst>
              <a:ext uri="{FF2B5EF4-FFF2-40B4-BE49-F238E27FC236}">
                <a16:creationId xmlns:a16="http://schemas.microsoft.com/office/drawing/2014/main" id="{D11F7FE8-5713-4CB7-B359-9F6129F2F204}"/>
              </a:ext>
            </a:extLst>
          </p:cNvPr>
          <p:cNvSpPr txBox="1">
            <a:spLocks/>
          </p:cNvSpPr>
          <p:nvPr/>
        </p:nvSpPr>
        <p:spPr>
          <a:xfrm>
            <a:off x="787549" y="1910777"/>
            <a:ext cx="1697025" cy="842400"/>
          </a:xfrm>
          <a:prstGeom prst="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5400000" scaled="1"/>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500"/>
              <a:buFont typeface="Orbitron Black"/>
              <a:buNone/>
              <a:defRPr sz="10000" b="0" i="0" u="none" strike="noStrike" cap="none">
                <a:solidFill>
                  <a:schemeClr val="dk2"/>
                </a:solidFill>
                <a:latin typeface="Orbitron Black"/>
                <a:ea typeface="Orbitron Black"/>
                <a:cs typeface="Orbitron Black"/>
                <a:sym typeface="Orbitron Black"/>
              </a:defRPr>
            </a:lvl1pPr>
            <a:lvl2pPr marR="0" lvl="1"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2pPr>
            <a:lvl3pPr marR="0" lvl="2"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3pPr>
            <a:lvl4pPr marR="0" lvl="3"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4pPr>
            <a:lvl5pPr marR="0" lvl="4"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5pPr>
            <a:lvl6pPr marR="0" lvl="5"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6pPr>
            <a:lvl7pPr marR="0" lvl="6"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7pPr>
            <a:lvl8pPr marR="0" lvl="7"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8pPr>
            <a:lvl9pPr marR="0" lvl="8"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9pPr>
          </a:lstStyle>
          <a:p>
            <a:r>
              <a:rPr lang="zh-TW" altLang="en-US" sz="2400" b="1" dirty="0">
                <a:solidFill>
                  <a:schemeClr val="accent6"/>
                </a:solidFill>
                <a:latin typeface="微軟正黑體" panose="020B0604030504040204" pitchFamily="34" charset="-120"/>
                <a:ea typeface="微軟正黑體" panose="020B0604030504040204" pitchFamily="34" charset="-120"/>
              </a:rPr>
              <a:t>虛擬實境</a:t>
            </a:r>
            <a:br>
              <a:rPr lang="zh-TW" altLang="en-US" sz="2400" b="1" dirty="0">
                <a:solidFill>
                  <a:schemeClr val="accent6"/>
                </a:solidFill>
                <a:latin typeface="微軟正黑體" panose="020B0604030504040204" pitchFamily="34" charset="-120"/>
                <a:ea typeface="微軟正黑體" panose="020B0604030504040204" pitchFamily="34" charset="-120"/>
              </a:rPr>
            </a:br>
            <a:r>
              <a:rPr lang="en-US" altLang="zh-TW" sz="2400" b="1" dirty="0">
                <a:solidFill>
                  <a:schemeClr val="accent6"/>
                </a:solidFill>
                <a:latin typeface="微軟正黑體" panose="020B0604030504040204" pitchFamily="34" charset="-120"/>
                <a:ea typeface="微軟正黑體" panose="020B0604030504040204" pitchFamily="34" charset="-120"/>
              </a:rPr>
              <a:t>VR</a:t>
            </a:r>
            <a:endParaRPr lang="en-US" sz="2400" b="1" dirty="0">
              <a:solidFill>
                <a:schemeClr val="accent6"/>
              </a:solidFill>
              <a:latin typeface="微軟正黑體" panose="020B0604030504040204" pitchFamily="34" charset="-120"/>
              <a:ea typeface="微軟正黑體" panose="020B0604030504040204" pitchFamily="34" charset="-120"/>
            </a:endParaRPr>
          </a:p>
        </p:txBody>
      </p:sp>
      <p:sp>
        <p:nvSpPr>
          <p:cNvPr id="10" name="Google Shape;360;p49">
            <a:extLst>
              <a:ext uri="{FF2B5EF4-FFF2-40B4-BE49-F238E27FC236}">
                <a16:creationId xmlns:a16="http://schemas.microsoft.com/office/drawing/2014/main" id="{68CED6F0-E5C3-446A-A2D5-A982544E2330}"/>
              </a:ext>
            </a:extLst>
          </p:cNvPr>
          <p:cNvSpPr txBox="1">
            <a:spLocks/>
          </p:cNvSpPr>
          <p:nvPr/>
        </p:nvSpPr>
        <p:spPr>
          <a:xfrm>
            <a:off x="2714796" y="1910777"/>
            <a:ext cx="1695600" cy="842524"/>
          </a:xfrm>
          <a:prstGeom prst="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5400000" scaled="1"/>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500"/>
              <a:buFont typeface="Orbitron Black"/>
              <a:buNone/>
              <a:defRPr sz="10000" b="0" i="0" u="none" strike="noStrike" cap="none">
                <a:solidFill>
                  <a:schemeClr val="dk2"/>
                </a:solidFill>
                <a:latin typeface="Orbitron Black"/>
                <a:ea typeface="Orbitron Black"/>
                <a:cs typeface="Orbitron Black"/>
                <a:sym typeface="Orbitron Black"/>
              </a:defRPr>
            </a:lvl1pPr>
            <a:lvl2pPr marR="0" lvl="1"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2pPr>
            <a:lvl3pPr marR="0" lvl="2"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3pPr>
            <a:lvl4pPr marR="0" lvl="3"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4pPr>
            <a:lvl5pPr marR="0" lvl="4"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5pPr>
            <a:lvl6pPr marR="0" lvl="5"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6pPr>
            <a:lvl7pPr marR="0" lvl="6"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7pPr>
            <a:lvl8pPr marR="0" lvl="7"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8pPr>
            <a:lvl9pPr marR="0" lvl="8"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9pPr>
          </a:lstStyle>
          <a:p>
            <a:r>
              <a:rPr lang="zh-TW" altLang="en-US" sz="2400" b="1" dirty="0">
                <a:solidFill>
                  <a:schemeClr val="accent6"/>
                </a:solidFill>
                <a:latin typeface="微軟正黑體" panose="020B0604030504040204" pitchFamily="34" charset="-120"/>
                <a:ea typeface="微軟正黑體" panose="020B0604030504040204" pitchFamily="34" charset="-120"/>
              </a:rPr>
              <a:t>擴增實境</a:t>
            </a:r>
            <a:br>
              <a:rPr lang="zh-TW" altLang="en-US" sz="2400" b="1" dirty="0">
                <a:solidFill>
                  <a:schemeClr val="accent6"/>
                </a:solidFill>
                <a:latin typeface="微軟正黑體" panose="020B0604030504040204" pitchFamily="34" charset="-120"/>
                <a:ea typeface="微軟正黑體" panose="020B0604030504040204" pitchFamily="34" charset="-120"/>
              </a:rPr>
            </a:br>
            <a:r>
              <a:rPr lang="en-US" altLang="zh-TW" sz="2400" b="1" dirty="0">
                <a:solidFill>
                  <a:schemeClr val="accent6"/>
                </a:solidFill>
                <a:latin typeface="微軟正黑體" panose="020B0604030504040204" pitchFamily="34" charset="-120"/>
                <a:ea typeface="微軟正黑體" panose="020B0604030504040204" pitchFamily="34" charset="-120"/>
              </a:rPr>
              <a:t>AR</a:t>
            </a:r>
            <a:endParaRPr lang="en-US" sz="2400" b="1" dirty="0">
              <a:solidFill>
                <a:schemeClr val="accent6"/>
              </a:solidFill>
              <a:latin typeface="微軟正黑體" panose="020B0604030504040204" pitchFamily="34" charset="-120"/>
              <a:ea typeface="微軟正黑體" panose="020B0604030504040204" pitchFamily="34" charset="-120"/>
            </a:endParaRPr>
          </a:p>
        </p:txBody>
      </p:sp>
      <p:sp>
        <p:nvSpPr>
          <p:cNvPr id="11" name="Google Shape;360;p49">
            <a:extLst>
              <a:ext uri="{FF2B5EF4-FFF2-40B4-BE49-F238E27FC236}">
                <a16:creationId xmlns:a16="http://schemas.microsoft.com/office/drawing/2014/main" id="{3438BEB1-5A7E-4C44-B8BE-2C006B29DD4E}"/>
              </a:ext>
            </a:extLst>
          </p:cNvPr>
          <p:cNvSpPr txBox="1">
            <a:spLocks/>
          </p:cNvSpPr>
          <p:nvPr/>
        </p:nvSpPr>
        <p:spPr>
          <a:xfrm>
            <a:off x="4640618" y="1910777"/>
            <a:ext cx="1695600" cy="842524"/>
          </a:xfrm>
          <a:prstGeom prst="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5400000" scaled="1"/>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500"/>
              <a:buFont typeface="Orbitron Black"/>
              <a:buNone/>
              <a:defRPr sz="10000" b="0" i="0" u="none" strike="noStrike" cap="none">
                <a:solidFill>
                  <a:schemeClr val="dk2"/>
                </a:solidFill>
                <a:latin typeface="Orbitron Black"/>
                <a:ea typeface="Orbitron Black"/>
                <a:cs typeface="Orbitron Black"/>
                <a:sym typeface="Orbitron Black"/>
              </a:defRPr>
            </a:lvl1pPr>
            <a:lvl2pPr marR="0" lvl="1"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2pPr>
            <a:lvl3pPr marR="0" lvl="2"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3pPr>
            <a:lvl4pPr marR="0" lvl="3"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4pPr>
            <a:lvl5pPr marR="0" lvl="4"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5pPr>
            <a:lvl6pPr marR="0" lvl="5"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6pPr>
            <a:lvl7pPr marR="0" lvl="6"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7pPr>
            <a:lvl8pPr marR="0" lvl="7"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8pPr>
            <a:lvl9pPr marR="0" lvl="8"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9pPr>
          </a:lstStyle>
          <a:p>
            <a:r>
              <a:rPr lang="zh-TW" altLang="en-US" sz="2400" b="1" dirty="0">
                <a:solidFill>
                  <a:schemeClr val="accent6"/>
                </a:solidFill>
                <a:latin typeface="微軟正黑體" panose="020B0604030504040204" pitchFamily="34" charset="-120"/>
                <a:ea typeface="微軟正黑體" panose="020B0604030504040204" pitchFamily="34" charset="-120"/>
              </a:rPr>
              <a:t>混合實境</a:t>
            </a:r>
            <a:br>
              <a:rPr lang="zh-TW" altLang="en-US" sz="2400" b="1" dirty="0">
                <a:solidFill>
                  <a:schemeClr val="accent6"/>
                </a:solidFill>
                <a:latin typeface="微軟正黑體" panose="020B0604030504040204" pitchFamily="34" charset="-120"/>
                <a:ea typeface="微軟正黑體" panose="020B0604030504040204" pitchFamily="34" charset="-120"/>
              </a:rPr>
            </a:br>
            <a:r>
              <a:rPr lang="en-US" altLang="zh-TW" sz="2400" b="1" dirty="0">
                <a:solidFill>
                  <a:schemeClr val="accent6"/>
                </a:solidFill>
                <a:latin typeface="微軟正黑體" panose="020B0604030504040204" pitchFamily="34" charset="-120"/>
                <a:ea typeface="微軟正黑體" panose="020B0604030504040204" pitchFamily="34" charset="-120"/>
              </a:rPr>
              <a:t>MR</a:t>
            </a:r>
            <a:endParaRPr lang="en-US" sz="2400" b="1" dirty="0">
              <a:solidFill>
                <a:schemeClr val="accent6"/>
              </a:solidFill>
              <a:latin typeface="微軟正黑體" panose="020B0604030504040204" pitchFamily="34" charset="-120"/>
              <a:ea typeface="微軟正黑體" panose="020B0604030504040204" pitchFamily="34" charset="-120"/>
            </a:endParaRPr>
          </a:p>
        </p:txBody>
      </p:sp>
      <p:sp>
        <p:nvSpPr>
          <p:cNvPr id="13" name="文字方塊 12">
            <a:extLst>
              <a:ext uri="{FF2B5EF4-FFF2-40B4-BE49-F238E27FC236}">
                <a16:creationId xmlns:a16="http://schemas.microsoft.com/office/drawing/2014/main" id="{E4B5271D-3438-449D-87EE-09C588F6908E}"/>
              </a:ext>
            </a:extLst>
          </p:cNvPr>
          <p:cNvSpPr txBox="1"/>
          <p:nvPr/>
        </p:nvSpPr>
        <p:spPr>
          <a:xfrm>
            <a:off x="495300" y="894174"/>
            <a:ext cx="749300" cy="523220"/>
          </a:xfrm>
          <a:prstGeom prst="rect">
            <a:avLst/>
          </a:prstGeom>
          <a:noFill/>
        </p:spPr>
        <p:txBody>
          <a:bodyPr wrap="square" rtlCol="0">
            <a:spAutoFit/>
          </a:bodyPr>
          <a:lstStyle/>
          <a:p>
            <a:r>
              <a:rPr lang="zh-TW" altLang="en-US" sz="2800" dirty="0">
                <a:solidFill>
                  <a:schemeClr val="accent6"/>
                </a:solidFill>
                <a:latin typeface="微軟正黑體" panose="020B0604030504040204" pitchFamily="34" charset="-120"/>
                <a:ea typeface="微軟正黑體" panose="020B0604030504040204" pitchFamily="34" charset="-120"/>
              </a:rPr>
              <a:t>虛</a:t>
            </a:r>
          </a:p>
        </p:txBody>
      </p:sp>
      <p:sp>
        <p:nvSpPr>
          <p:cNvPr id="18" name="文字方塊 17">
            <a:extLst>
              <a:ext uri="{FF2B5EF4-FFF2-40B4-BE49-F238E27FC236}">
                <a16:creationId xmlns:a16="http://schemas.microsoft.com/office/drawing/2014/main" id="{CBC4DA43-D8D9-42F4-A0D4-944038917DFA}"/>
              </a:ext>
            </a:extLst>
          </p:cNvPr>
          <p:cNvSpPr txBox="1"/>
          <p:nvPr/>
        </p:nvSpPr>
        <p:spPr>
          <a:xfrm>
            <a:off x="6045200" y="894174"/>
            <a:ext cx="533400" cy="523220"/>
          </a:xfrm>
          <a:prstGeom prst="rect">
            <a:avLst/>
          </a:prstGeom>
          <a:noFill/>
        </p:spPr>
        <p:txBody>
          <a:bodyPr wrap="square" rtlCol="0">
            <a:spAutoFit/>
          </a:bodyPr>
          <a:lstStyle/>
          <a:p>
            <a:r>
              <a:rPr lang="zh-TW" altLang="en-US" sz="2800" dirty="0">
                <a:solidFill>
                  <a:schemeClr val="accent6"/>
                </a:solidFill>
                <a:latin typeface="微軟正黑體" panose="020B0604030504040204" pitchFamily="34" charset="-120"/>
                <a:ea typeface="微軟正黑體" panose="020B0604030504040204" pitchFamily="34" charset="-120"/>
              </a:rPr>
              <a:t>實</a:t>
            </a:r>
          </a:p>
        </p:txBody>
      </p:sp>
      <p:cxnSp>
        <p:nvCxnSpPr>
          <p:cNvPr id="22" name="直線單箭頭接點 21">
            <a:extLst>
              <a:ext uri="{FF2B5EF4-FFF2-40B4-BE49-F238E27FC236}">
                <a16:creationId xmlns:a16="http://schemas.microsoft.com/office/drawing/2014/main" id="{87CE902E-473F-4770-8CF0-618F9D96F076}"/>
              </a:ext>
            </a:extLst>
          </p:cNvPr>
          <p:cNvCxnSpPr/>
          <p:nvPr/>
        </p:nvCxnSpPr>
        <p:spPr>
          <a:xfrm>
            <a:off x="1320800" y="1206500"/>
            <a:ext cx="4597400"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63"/>
          <p:cNvSpPr txBox="1">
            <a:spLocks noGrp="1"/>
          </p:cNvSpPr>
          <p:nvPr>
            <p:ph type="title"/>
          </p:nvPr>
        </p:nvSpPr>
        <p:spPr>
          <a:xfrm>
            <a:off x="383328" y="859600"/>
            <a:ext cx="4437788"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b="1" dirty="0">
                <a:solidFill>
                  <a:schemeClr val="accent3"/>
                </a:solidFill>
                <a:latin typeface="微軟正黑體" panose="020B0604030504040204" pitchFamily="34" charset="-120"/>
                <a:ea typeface="微軟正黑體" panose="020B0604030504040204" pitchFamily="34" charset="-120"/>
              </a:rPr>
              <a:t>台灣擁有全世界對沉浸式體驗最感興趣的消費者</a:t>
            </a:r>
            <a:endParaRPr b="1" dirty="0">
              <a:solidFill>
                <a:schemeClr val="accent3"/>
              </a:solidFill>
              <a:latin typeface="微軟正黑體" panose="020B0604030504040204" pitchFamily="34" charset="-120"/>
              <a:ea typeface="微軟正黑體" panose="020B0604030504040204" pitchFamily="34" charset="-120"/>
            </a:endParaRPr>
          </a:p>
        </p:txBody>
      </p:sp>
      <p:pic>
        <p:nvPicPr>
          <p:cNvPr id="836" name="Google Shape;836;p63"/>
          <p:cNvPicPr preferRelativeResize="0"/>
          <p:nvPr/>
        </p:nvPicPr>
        <p:blipFill rotWithShape="1">
          <a:blip r:embed="rId3">
            <a:alphaModFix/>
          </a:blip>
          <a:srcRect l="79647" t="69187"/>
          <a:stretch/>
        </p:blipFill>
        <p:spPr>
          <a:xfrm rot="10800000" flipH="1">
            <a:off x="7567474" y="-725275"/>
            <a:ext cx="1664502" cy="1584874"/>
          </a:xfrm>
          <a:prstGeom prst="rect">
            <a:avLst/>
          </a:prstGeom>
          <a:noFill/>
          <a:ln>
            <a:noFill/>
          </a:ln>
        </p:spPr>
      </p:pic>
      <p:pic>
        <p:nvPicPr>
          <p:cNvPr id="837" name="Google Shape;837;p63"/>
          <p:cNvPicPr preferRelativeResize="0"/>
          <p:nvPr/>
        </p:nvPicPr>
        <p:blipFill rotWithShape="1">
          <a:blip r:embed="rId4">
            <a:alphaModFix/>
          </a:blip>
          <a:srcRect t="85511" r="70787"/>
          <a:stretch/>
        </p:blipFill>
        <p:spPr>
          <a:xfrm>
            <a:off x="-43400" y="4162175"/>
            <a:ext cx="2749199" cy="1035276"/>
          </a:xfrm>
          <a:prstGeom prst="rect">
            <a:avLst/>
          </a:prstGeom>
          <a:noFill/>
          <a:ln>
            <a:noFill/>
          </a:ln>
        </p:spPr>
      </p:pic>
      <p:pic>
        <p:nvPicPr>
          <p:cNvPr id="838" name="Google Shape;838;p63"/>
          <p:cNvPicPr preferRelativeResize="0"/>
          <p:nvPr/>
        </p:nvPicPr>
        <p:blipFill rotWithShape="1">
          <a:blip r:embed="rId5">
            <a:alphaModFix/>
          </a:blip>
          <a:srcRect l="48006" t="21790" r="42207" b="53004"/>
          <a:stretch/>
        </p:blipFill>
        <p:spPr>
          <a:xfrm rot="5400000">
            <a:off x="3223872" y="4287350"/>
            <a:ext cx="894828" cy="1296449"/>
          </a:xfrm>
          <a:prstGeom prst="rect">
            <a:avLst/>
          </a:prstGeom>
          <a:noFill/>
          <a:ln>
            <a:noFill/>
          </a:ln>
        </p:spPr>
      </p:pic>
      <p:graphicFrame>
        <p:nvGraphicFramePr>
          <p:cNvPr id="6" name="圖表 5">
            <a:extLst>
              <a:ext uri="{FF2B5EF4-FFF2-40B4-BE49-F238E27FC236}">
                <a16:creationId xmlns:a16="http://schemas.microsoft.com/office/drawing/2014/main" id="{BC07377B-82A5-4B3A-8973-28C38D7F413D}"/>
              </a:ext>
            </a:extLst>
          </p:cNvPr>
          <p:cNvGraphicFramePr/>
          <p:nvPr>
            <p:extLst>
              <p:ext uri="{D42A27DB-BD31-4B8C-83A1-F6EECF244321}">
                <p14:modId xmlns:p14="http://schemas.microsoft.com/office/powerpoint/2010/main" val="4261070801"/>
              </p:ext>
            </p:extLst>
          </p:nvPr>
        </p:nvGraphicFramePr>
        <p:xfrm>
          <a:off x="3821305" y="1141113"/>
          <a:ext cx="5020571" cy="3347047"/>
        </p:xfrm>
        <a:graphic>
          <a:graphicData uri="http://schemas.openxmlformats.org/drawingml/2006/chart">
            <c:chart xmlns:c="http://schemas.openxmlformats.org/drawingml/2006/chart" xmlns:r="http://schemas.openxmlformats.org/officeDocument/2006/relationships" r:id="rId6"/>
          </a:graphicData>
        </a:graphic>
      </p:graphicFrame>
      <p:sp>
        <p:nvSpPr>
          <p:cNvPr id="7" name="文字方塊 6">
            <a:extLst>
              <a:ext uri="{FF2B5EF4-FFF2-40B4-BE49-F238E27FC236}">
                <a16:creationId xmlns:a16="http://schemas.microsoft.com/office/drawing/2014/main" id="{7D1C24B9-000E-47A9-B965-F7BC6E29625E}"/>
              </a:ext>
            </a:extLst>
          </p:cNvPr>
          <p:cNvSpPr txBox="1"/>
          <p:nvPr/>
        </p:nvSpPr>
        <p:spPr>
          <a:xfrm>
            <a:off x="4782596" y="1783350"/>
            <a:ext cx="807244" cy="400110"/>
          </a:xfrm>
          <a:prstGeom prst="rect">
            <a:avLst/>
          </a:prstGeom>
          <a:noFill/>
        </p:spPr>
        <p:txBody>
          <a:bodyPr wrap="square" rtlCol="0">
            <a:spAutoFit/>
          </a:bodyPr>
          <a:lstStyle/>
          <a:p>
            <a:pPr algn="ctr"/>
            <a:r>
              <a:rPr lang="en-US" altLang="zh-TW" sz="2000" dirty="0">
                <a:solidFill>
                  <a:schemeClr val="accent6"/>
                </a:solidFill>
              </a:rPr>
              <a:t>58%</a:t>
            </a:r>
            <a:endParaRPr lang="zh-TW" altLang="en-US" sz="2000" dirty="0">
              <a:solidFill>
                <a:schemeClr val="accent6"/>
              </a:solidFill>
            </a:endParaRPr>
          </a:p>
        </p:txBody>
      </p:sp>
      <p:sp>
        <p:nvSpPr>
          <p:cNvPr id="22" name="文字方塊 21">
            <a:extLst>
              <a:ext uri="{FF2B5EF4-FFF2-40B4-BE49-F238E27FC236}">
                <a16:creationId xmlns:a16="http://schemas.microsoft.com/office/drawing/2014/main" id="{157FEBC6-C726-4832-8B34-5D6A2C179A64}"/>
              </a:ext>
            </a:extLst>
          </p:cNvPr>
          <p:cNvSpPr txBox="1"/>
          <p:nvPr/>
        </p:nvSpPr>
        <p:spPr>
          <a:xfrm>
            <a:off x="7140033" y="1186575"/>
            <a:ext cx="807244" cy="400110"/>
          </a:xfrm>
          <a:prstGeom prst="rect">
            <a:avLst/>
          </a:prstGeom>
          <a:noFill/>
        </p:spPr>
        <p:txBody>
          <a:bodyPr wrap="square" rtlCol="0">
            <a:spAutoFit/>
          </a:bodyPr>
          <a:lstStyle/>
          <a:p>
            <a:pPr algn="ctr"/>
            <a:r>
              <a:rPr lang="en-US" altLang="zh-TW" sz="2000" dirty="0">
                <a:solidFill>
                  <a:schemeClr val="accent6"/>
                </a:solidFill>
              </a:rPr>
              <a:t>82%</a:t>
            </a:r>
            <a:endParaRPr lang="zh-TW" altLang="en-US" sz="2000" dirty="0">
              <a:solidFill>
                <a:schemeClr val="accent6"/>
              </a:solidFill>
            </a:endParaRPr>
          </a:p>
        </p:txBody>
      </p:sp>
      <p:cxnSp>
        <p:nvCxnSpPr>
          <p:cNvPr id="9" name="直線單箭頭接點 8">
            <a:extLst>
              <a:ext uri="{FF2B5EF4-FFF2-40B4-BE49-F238E27FC236}">
                <a16:creationId xmlns:a16="http://schemas.microsoft.com/office/drawing/2014/main" id="{A001854B-5FDB-4619-9746-E9F2D5DCDCBE}"/>
              </a:ext>
            </a:extLst>
          </p:cNvPr>
          <p:cNvCxnSpPr/>
          <p:nvPr/>
        </p:nvCxnSpPr>
        <p:spPr>
          <a:xfrm flipV="1">
            <a:off x="6397081" y="1675187"/>
            <a:ext cx="0" cy="1985962"/>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CF44926C-4AA0-4866-9175-12C50D7ADB47}"/>
              </a:ext>
            </a:extLst>
          </p:cNvPr>
          <p:cNvSpPr txBox="1"/>
          <p:nvPr/>
        </p:nvSpPr>
        <p:spPr>
          <a:xfrm>
            <a:off x="362701" y="2117830"/>
            <a:ext cx="3330618" cy="1154996"/>
          </a:xfrm>
          <a:prstGeom prst="rect">
            <a:avLst/>
          </a:prstGeom>
          <a:noFill/>
        </p:spPr>
        <p:txBody>
          <a:bodyPr wrap="square" rtlCol="0">
            <a:spAutoFit/>
          </a:bodyPr>
          <a:lstStyle/>
          <a:p>
            <a:pPr>
              <a:lnSpc>
                <a:spcPct val="150000"/>
              </a:lnSpc>
            </a:pPr>
            <a:r>
              <a:rPr lang="zh-TW" altLang="en-US" sz="1600" dirty="0">
                <a:solidFill>
                  <a:schemeClr val="accent6"/>
                </a:solidFill>
              </a:rPr>
              <a:t>超過三成有過沉浸式體驗</a:t>
            </a:r>
            <a:br>
              <a:rPr lang="en-US" altLang="zh-TW" sz="1600" dirty="0">
                <a:solidFill>
                  <a:schemeClr val="accent6"/>
                </a:solidFill>
              </a:rPr>
            </a:br>
            <a:r>
              <a:rPr lang="zh-TW" altLang="en-US" sz="1600" dirty="0">
                <a:solidFill>
                  <a:schemeClr val="accent6"/>
                </a:solidFill>
              </a:rPr>
              <a:t>將近五成對沉浸式體驗有極高興趣</a:t>
            </a:r>
            <a:br>
              <a:rPr lang="en-US" altLang="zh-TW" sz="1600" dirty="0">
                <a:solidFill>
                  <a:schemeClr val="accent6"/>
                </a:solidFill>
              </a:rPr>
            </a:br>
            <a:r>
              <a:rPr lang="zh-TW" altLang="en-US" sz="1600" dirty="0">
                <a:solidFill>
                  <a:schemeClr val="accent6"/>
                </a:solidFill>
              </a:rPr>
              <a:t>未來會有超過八成的使用者</a:t>
            </a:r>
          </a:p>
        </p:txBody>
      </p:sp>
      <p:sp>
        <p:nvSpPr>
          <p:cNvPr id="11" name="文字方塊 10">
            <a:extLst>
              <a:ext uri="{FF2B5EF4-FFF2-40B4-BE49-F238E27FC236}">
                <a16:creationId xmlns:a16="http://schemas.microsoft.com/office/drawing/2014/main" id="{290FD980-BD02-4717-A659-DD4C424E8D4A}"/>
              </a:ext>
            </a:extLst>
          </p:cNvPr>
          <p:cNvSpPr txBox="1"/>
          <p:nvPr/>
        </p:nvSpPr>
        <p:spPr>
          <a:xfrm>
            <a:off x="5263055" y="4566398"/>
            <a:ext cx="2350295" cy="307777"/>
          </a:xfrm>
          <a:prstGeom prst="rect">
            <a:avLst/>
          </a:prstGeom>
          <a:noFill/>
        </p:spPr>
        <p:txBody>
          <a:bodyPr wrap="square" rtlCol="0">
            <a:spAutoFit/>
          </a:bodyPr>
          <a:lstStyle/>
          <a:p>
            <a:r>
              <a:rPr lang="en-US" altLang="zh-TW" dirty="0">
                <a:solidFill>
                  <a:schemeClr val="accent6">
                    <a:lumMod val="50000"/>
                  </a:schemeClr>
                </a:solidFill>
              </a:rPr>
              <a:t>(</a:t>
            </a:r>
            <a:r>
              <a:rPr lang="zh-TW" altLang="en-US" dirty="0">
                <a:solidFill>
                  <a:schemeClr val="accent6">
                    <a:lumMod val="50000"/>
                  </a:schemeClr>
                </a:solidFill>
              </a:rPr>
              <a:t>資料來源：</a:t>
            </a:r>
            <a:r>
              <a:rPr lang="en-US" altLang="zh-TW" b="0" i="0" u="none" strike="noStrike" dirty="0">
                <a:solidFill>
                  <a:schemeClr val="accent6">
                    <a:lumMod val="50000"/>
                  </a:schemeClr>
                </a:solidFill>
                <a:effectLst/>
                <a:latin typeface="Noto Sans TC"/>
                <a:hlinkClick r:id="rId7">
                  <a:extLst>
                    <a:ext uri="{A12FA001-AC4F-418D-AE19-62706E023703}">
                      <ahyp:hlinkClr xmlns:ahyp="http://schemas.microsoft.com/office/drawing/2018/hyperlinkcolor" val="tx"/>
                    </a:ext>
                  </a:extLst>
                </a:hlinkClick>
              </a:rPr>
              <a:t>Verizon Media</a:t>
            </a:r>
            <a:r>
              <a:rPr lang="en-US" altLang="zh-TW" b="0" i="0" u="none" strike="noStrike" dirty="0">
                <a:solidFill>
                  <a:schemeClr val="accent6">
                    <a:lumMod val="50000"/>
                  </a:schemeClr>
                </a:solidFill>
                <a:effectLst/>
                <a:latin typeface="Noto Sans TC"/>
              </a:rPr>
              <a:t>)</a:t>
            </a:r>
            <a:endParaRPr lang="zh-TW" altLang="en-US" dirty="0">
              <a:solidFill>
                <a:schemeClr val="accent6">
                  <a:lumMod val="50000"/>
                </a:schemeClr>
              </a:solidFill>
            </a:endParaRPr>
          </a:p>
        </p:txBody>
      </p:sp>
    </p:spTree>
    <p:extLst>
      <p:ext uri="{BB962C8B-B14F-4D97-AF65-F5344CB8AC3E}">
        <p14:creationId xmlns:p14="http://schemas.microsoft.com/office/powerpoint/2010/main" val="3083593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17" name="文字方塊 16">
            <a:extLst>
              <a:ext uri="{FF2B5EF4-FFF2-40B4-BE49-F238E27FC236}">
                <a16:creationId xmlns:a16="http://schemas.microsoft.com/office/drawing/2014/main" id="{29F51602-5BE9-4684-BCBB-9517EE9E4EE5}"/>
              </a:ext>
            </a:extLst>
          </p:cNvPr>
          <p:cNvSpPr txBox="1"/>
          <p:nvPr/>
        </p:nvSpPr>
        <p:spPr>
          <a:xfrm>
            <a:off x="1614486" y="315876"/>
            <a:ext cx="5915026" cy="707886"/>
          </a:xfrm>
          <a:prstGeom prst="rect">
            <a:avLst/>
          </a:prstGeom>
          <a:noFill/>
        </p:spPr>
        <p:txBody>
          <a:bodyPr wrap="square">
            <a:spAutoFit/>
          </a:bodyPr>
          <a:lstStyle/>
          <a:p>
            <a:pPr algn="ctr"/>
            <a:r>
              <a:rPr lang="en-US" altLang="zh-TW" sz="2000" b="1" dirty="0">
                <a:solidFill>
                  <a:schemeClr val="accent6"/>
                </a:solidFill>
              </a:rPr>
              <a:t>EBG</a:t>
            </a:r>
          </a:p>
          <a:p>
            <a:pPr algn="ctr"/>
            <a:r>
              <a:rPr lang="zh-TW" altLang="en-US" sz="2000" b="1" dirty="0">
                <a:solidFill>
                  <a:schemeClr val="accent6"/>
                </a:solidFill>
              </a:rPr>
              <a:t>沉浸式體驗 </a:t>
            </a:r>
            <a:r>
              <a:rPr lang="zh-TW" altLang="en-US" sz="2000" b="1" dirty="0">
                <a:solidFill>
                  <a:schemeClr val="accent6"/>
                </a:solidFill>
                <a:ea typeface="微軟正黑體" panose="020B0604030504040204" pitchFamily="34" charset="-120"/>
                <a:sym typeface="Symbol" panose="05050102010706020507" pitchFamily="18" charset="2"/>
              </a:rPr>
              <a:t> </a:t>
            </a:r>
            <a:r>
              <a:rPr lang="en-US" altLang="zh-TW" sz="2000" b="1" dirty="0">
                <a:solidFill>
                  <a:schemeClr val="accent6"/>
                </a:solidFill>
              </a:rPr>
              <a:t>《</a:t>
            </a:r>
            <a:r>
              <a:rPr lang="zh-TW" altLang="en-US" sz="2000" b="1" dirty="0">
                <a:solidFill>
                  <a:schemeClr val="accent6"/>
                </a:solidFill>
              </a:rPr>
              <a:t>返校</a:t>
            </a:r>
            <a:r>
              <a:rPr lang="en-US" altLang="zh-TW" sz="2000" b="1" dirty="0">
                <a:solidFill>
                  <a:schemeClr val="accent6"/>
                </a:solidFill>
              </a:rPr>
              <a:t>》</a:t>
            </a:r>
            <a:r>
              <a:rPr lang="zh-TW" altLang="en-US" sz="2000" b="1" dirty="0">
                <a:solidFill>
                  <a:schemeClr val="accent6"/>
                </a:solidFill>
              </a:rPr>
              <a:t>實境體驗展</a:t>
            </a:r>
            <a:endParaRPr lang="en-US" altLang="zh-TW" sz="2000" b="1" dirty="0">
              <a:solidFill>
                <a:schemeClr val="accent6"/>
              </a:solidFill>
            </a:endParaRPr>
          </a:p>
        </p:txBody>
      </p:sp>
      <p:pic>
        <p:nvPicPr>
          <p:cNvPr id="2" name="線上媒體 1" title="還原「返校」! 實境展驚嚇度超高 | 華視新聞 20200705">
            <a:hlinkClick r:id="" action="ppaction://media"/>
            <a:extLst>
              <a:ext uri="{FF2B5EF4-FFF2-40B4-BE49-F238E27FC236}">
                <a16:creationId xmlns:a16="http://schemas.microsoft.com/office/drawing/2014/main" id="{6D2A2C3C-99BE-4CE3-8628-9B8501B3441F}"/>
              </a:ext>
            </a:extLst>
          </p:cNvPr>
          <p:cNvPicPr>
            <a:picLocks noRot="1" noChangeAspect="1"/>
          </p:cNvPicPr>
          <p:nvPr>
            <a:videoFile r:link="rId1"/>
          </p:nvPr>
        </p:nvPicPr>
        <p:blipFill>
          <a:blip r:embed="rId4"/>
          <a:stretch>
            <a:fillRect/>
          </a:stretch>
        </p:blipFill>
        <p:spPr>
          <a:xfrm>
            <a:off x="1614486" y="1304131"/>
            <a:ext cx="5720619" cy="3232150"/>
          </a:xfrm>
          <a:prstGeom prst="rect">
            <a:avLst/>
          </a:prstGeom>
        </p:spPr>
      </p:pic>
    </p:spTree>
    <p:extLst>
      <p:ext uri="{BB962C8B-B14F-4D97-AF65-F5344CB8AC3E}">
        <p14:creationId xmlns:p14="http://schemas.microsoft.com/office/powerpoint/2010/main" val="480730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71"/>
          <p:cNvSpPr txBox="1">
            <a:spLocks noGrp="1"/>
          </p:cNvSpPr>
          <p:nvPr>
            <p:ph type="title"/>
          </p:nvPr>
        </p:nvSpPr>
        <p:spPr>
          <a:xfrm>
            <a:off x="1727850" y="2244225"/>
            <a:ext cx="5688300" cy="117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b="1" dirty="0">
                <a:latin typeface="微軟正黑體" panose="020B0604030504040204" pitchFamily="34" charset="-120"/>
                <a:ea typeface="微軟正黑體" panose="020B0604030504040204" pitchFamily="34" charset="-120"/>
              </a:rPr>
              <a:t>結論</a:t>
            </a:r>
          </a:p>
        </p:txBody>
      </p:sp>
      <p:sp>
        <p:nvSpPr>
          <p:cNvPr id="1002" name="Google Shape;1002;p71"/>
          <p:cNvSpPr txBox="1">
            <a:spLocks noGrp="1"/>
          </p:cNvSpPr>
          <p:nvPr>
            <p:ph type="title" idx="2"/>
          </p:nvPr>
        </p:nvSpPr>
        <p:spPr>
          <a:xfrm>
            <a:off x="2996550" y="1287578"/>
            <a:ext cx="3150900" cy="9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0"/>
        <p:cNvGrpSpPr/>
        <p:nvPr/>
      </p:nvGrpSpPr>
      <p:grpSpPr>
        <a:xfrm>
          <a:off x="0" y="0"/>
          <a:ext cx="0" cy="0"/>
          <a:chOff x="0" y="0"/>
          <a:chExt cx="0" cy="0"/>
        </a:xfrm>
      </p:grpSpPr>
      <p:sp>
        <p:nvSpPr>
          <p:cNvPr id="3" name="Google Shape;510;p56">
            <a:extLst>
              <a:ext uri="{FF2B5EF4-FFF2-40B4-BE49-F238E27FC236}">
                <a16:creationId xmlns:a16="http://schemas.microsoft.com/office/drawing/2014/main" id="{7FF06838-3CF3-4457-9E49-DCCD8F4BAB74}"/>
              </a:ext>
            </a:extLst>
          </p:cNvPr>
          <p:cNvSpPr txBox="1">
            <a:spLocks/>
          </p:cNvSpPr>
          <p:nvPr/>
        </p:nvSpPr>
        <p:spPr>
          <a:xfrm>
            <a:off x="1011178" y="392700"/>
            <a:ext cx="7121644" cy="8574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500"/>
              <a:buFont typeface="Orbitron Black"/>
              <a:buNone/>
              <a:defRPr sz="2800" b="0" i="0" u="none" strike="noStrike" cap="none">
                <a:solidFill>
                  <a:schemeClr val="dk2"/>
                </a:solidFill>
                <a:latin typeface="Orbitron Black"/>
                <a:ea typeface="Orbitron Black"/>
                <a:cs typeface="Orbitron Black"/>
                <a:sym typeface="Orbitron Black"/>
              </a:defRPr>
            </a:lvl1pPr>
            <a:lvl2pPr marR="0" lvl="1" algn="ctr"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2pPr>
            <a:lvl3pPr marR="0" lvl="2" algn="ctr"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3pPr>
            <a:lvl4pPr marR="0" lvl="3" algn="ctr"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4pPr>
            <a:lvl5pPr marR="0" lvl="4" algn="ctr"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5pPr>
            <a:lvl6pPr marR="0" lvl="5" algn="ctr"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6pPr>
            <a:lvl7pPr marR="0" lvl="6" algn="ctr"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7pPr>
            <a:lvl8pPr marR="0" lvl="7" algn="ctr"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8pPr>
            <a:lvl9pPr marR="0" lvl="8" algn="ctr"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9pPr>
          </a:lstStyle>
          <a:p>
            <a:r>
              <a:rPr lang="zh-TW" altLang="en-US" sz="3600" b="1" dirty="0">
                <a:solidFill>
                  <a:schemeClr val="accent6"/>
                </a:solidFill>
                <a:latin typeface="微軟正黑體" panose="020B0604030504040204" pitchFamily="34" charset="-120"/>
                <a:ea typeface="微軟正黑體" panose="020B0604030504040204" pitchFamily="34" charset="-120"/>
              </a:rPr>
              <a:t>可以體驗沉浸，但不要沉溺</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4" name="文字方塊 3">
            <a:extLst>
              <a:ext uri="{FF2B5EF4-FFF2-40B4-BE49-F238E27FC236}">
                <a16:creationId xmlns:a16="http://schemas.microsoft.com/office/drawing/2014/main" id="{5731F02A-907D-40BA-BF6D-D0F570E99B08}"/>
              </a:ext>
            </a:extLst>
          </p:cNvPr>
          <p:cNvSpPr txBox="1"/>
          <p:nvPr/>
        </p:nvSpPr>
        <p:spPr>
          <a:xfrm>
            <a:off x="3240157" y="372713"/>
            <a:ext cx="2663687" cy="553998"/>
          </a:xfrm>
          <a:prstGeom prst="rect">
            <a:avLst/>
          </a:prstGeom>
          <a:noFill/>
        </p:spPr>
        <p:txBody>
          <a:bodyPr wrap="square" rtlCol="0">
            <a:spAutoFit/>
          </a:bodyPr>
          <a:lstStyle/>
          <a:p>
            <a:pPr algn="ctr">
              <a:buClr>
                <a:schemeClr val="dk2"/>
              </a:buClr>
              <a:buSzPts val="3500"/>
            </a:pPr>
            <a:r>
              <a:rPr lang="zh-TW" altLang="en-US" sz="3000" b="1" dirty="0">
                <a:solidFill>
                  <a:schemeClr val="accent3"/>
                </a:solidFill>
                <a:latin typeface="微軟正黑體" panose="020B0604030504040204" pitchFamily="34" charset="-120"/>
                <a:ea typeface="微軟正黑體" panose="020B0604030504040204" pitchFamily="34" charset="-120"/>
                <a:sym typeface="Orbitron Black"/>
              </a:rPr>
              <a:t>參考資料</a:t>
            </a:r>
          </a:p>
        </p:txBody>
      </p:sp>
      <p:sp>
        <p:nvSpPr>
          <p:cNvPr id="7" name="文字方塊 6">
            <a:extLst>
              <a:ext uri="{FF2B5EF4-FFF2-40B4-BE49-F238E27FC236}">
                <a16:creationId xmlns:a16="http://schemas.microsoft.com/office/drawing/2014/main" id="{9EF47C76-112D-45A6-B2C8-C61A020CD24C}"/>
              </a:ext>
            </a:extLst>
          </p:cNvPr>
          <p:cNvSpPr txBox="1"/>
          <p:nvPr/>
        </p:nvSpPr>
        <p:spPr>
          <a:xfrm>
            <a:off x="641074" y="1147970"/>
            <a:ext cx="7474226" cy="2010807"/>
          </a:xfrm>
          <a:prstGeom prst="rect">
            <a:avLst/>
          </a:prstGeom>
          <a:noFill/>
        </p:spPr>
        <p:txBody>
          <a:bodyPr wrap="square" rtlCol="0">
            <a:spAutoFit/>
          </a:bodyPr>
          <a:lstStyle/>
          <a:p>
            <a:pPr>
              <a:spcBef>
                <a:spcPts val="800"/>
              </a:spcBef>
            </a:pPr>
            <a:r>
              <a:rPr lang="en-US" altLang="zh-TW" sz="1800" u="sng" kern="0" baseline="-25000" dirty="0">
                <a:solidFill>
                  <a:srgbClr val="1155CC"/>
                </a:solidFill>
                <a:effectLst/>
                <a:latin typeface="Microsoft YaHei" panose="020B0503020204020204" pitchFamily="34" charset="-122"/>
                <a:ea typeface="新細明體" panose="02020500000000000000" pitchFamily="18" charset="-120"/>
                <a:cs typeface="新細明體" panose="02020500000000000000" pitchFamily="18" charset="-120"/>
                <a:hlinkClick r:id="rId3"/>
              </a:rPr>
              <a:t>https://imgtec.eetrend.com/blog/2022/100559608.html</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a:spcBef>
                <a:spcPts val="800"/>
              </a:spcBef>
            </a:pPr>
            <a:r>
              <a:rPr lang="en-US" altLang="zh-TW" sz="1800" u="sng" kern="0" baseline="-25000" dirty="0">
                <a:solidFill>
                  <a:srgbClr val="1155CC"/>
                </a:solidFill>
                <a:effectLst/>
                <a:latin typeface="Microsoft YaHei" panose="020B0503020204020204" pitchFamily="34" charset="-122"/>
                <a:ea typeface="新細明體" panose="02020500000000000000" pitchFamily="18" charset="-120"/>
                <a:cs typeface="新細明體" panose="02020500000000000000" pitchFamily="18" charset="-120"/>
                <a:hlinkClick r:id="rId4"/>
              </a:rPr>
              <a:t>https://opg.optica.org/oe/fulltext.cfm?uri=oe-22-11-13484&amp;id=286531</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a:spcBef>
                <a:spcPts val="800"/>
              </a:spcBef>
            </a:pPr>
            <a:r>
              <a:rPr lang="en-US" altLang="zh-TW" sz="1800" u="sng" kern="0" baseline="-25000" dirty="0">
                <a:solidFill>
                  <a:srgbClr val="1155CC"/>
                </a:solidFill>
                <a:effectLst/>
                <a:latin typeface="Microsoft YaHei" panose="020B0503020204020204" pitchFamily="34" charset="-122"/>
                <a:ea typeface="新細明體" panose="02020500000000000000" pitchFamily="18" charset="-120"/>
                <a:cs typeface="新細明體" panose="02020500000000000000" pitchFamily="18" charset="-120"/>
                <a:hlinkClick r:id="rId5"/>
              </a:rPr>
              <a:t>https://zh.m.wikipedia.org/zh-tw/%E6%93%B4%E5%A2%9E%E5%AF%A6%E5%A2%83</a:t>
            </a:r>
            <a:endParaRPr lang="en-US" altLang="zh-TW" sz="1800" u="sng" kern="0" baseline="-25000" dirty="0">
              <a:solidFill>
                <a:srgbClr val="1155CC"/>
              </a:solidFill>
              <a:effectLst/>
              <a:latin typeface="Microsoft YaHei" panose="020B0503020204020204" pitchFamily="34" charset="-122"/>
              <a:ea typeface="新細明體" panose="02020500000000000000" pitchFamily="18" charset="-120"/>
              <a:cs typeface="新細明體" panose="02020500000000000000" pitchFamily="18" charset="-120"/>
            </a:endParaRPr>
          </a:p>
          <a:p>
            <a:pPr>
              <a:spcBef>
                <a:spcPts val="800"/>
              </a:spcBef>
            </a:pPr>
            <a:r>
              <a:rPr lang="en-US" altLang="zh-TW" sz="1800" u="sng" kern="0" baseline="-25000" dirty="0">
                <a:solidFill>
                  <a:srgbClr val="1155CC"/>
                </a:solidFill>
                <a:effectLst/>
                <a:latin typeface="Microsoft YaHei" panose="020B0503020204020204" pitchFamily="34" charset="-122"/>
                <a:ea typeface="新細明體" panose="02020500000000000000" pitchFamily="18" charset="-120"/>
                <a:cs typeface="新細明體" panose="02020500000000000000" pitchFamily="18" charset="-120"/>
                <a:hlinkClick r:id="rId6"/>
              </a:rPr>
              <a:t>https://www.adobe.com/tw/metaverse/metaverses-other-shared-experiences-white-paper.html</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a:spcBef>
                <a:spcPts val="800"/>
              </a:spcBef>
            </a:pP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Tree>
    <p:extLst>
      <p:ext uri="{BB962C8B-B14F-4D97-AF65-F5344CB8AC3E}">
        <p14:creationId xmlns:p14="http://schemas.microsoft.com/office/powerpoint/2010/main" val="1051585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grpSp>
        <p:nvGrpSpPr>
          <p:cNvPr id="5" name="群組 4">
            <a:extLst>
              <a:ext uri="{FF2B5EF4-FFF2-40B4-BE49-F238E27FC236}">
                <a16:creationId xmlns:a16="http://schemas.microsoft.com/office/drawing/2014/main" id="{DC523FCF-203A-4B2A-A849-9B329B44CEB6}"/>
              </a:ext>
            </a:extLst>
          </p:cNvPr>
          <p:cNvGrpSpPr/>
          <p:nvPr/>
        </p:nvGrpSpPr>
        <p:grpSpPr>
          <a:xfrm>
            <a:off x="964544" y="1245476"/>
            <a:ext cx="8205692" cy="3527491"/>
            <a:chOff x="1024835" y="1195234"/>
            <a:chExt cx="8205692" cy="3527491"/>
          </a:xfrm>
        </p:grpSpPr>
        <p:cxnSp>
          <p:nvCxnSpPr>
            <p:cNvPr id="37" name="直線接點 36">
              <a:extLst>
                <a:ext uri="{FF2B5EF4-FFF2-40B4-BE49-F238E27FC236}">
                  <a16:creationId xmlns:a16="http://schemas.microsoft.com/office/drawing/2014/main" id="{ADBCB687-D216-464A-AC57-BEDA5CE1CC00}"/>
                </a:ext>
              </a:extLst>
            </p:cNvPr>
            <p:cNvCxnSpPr/>
            <p:nvPr/>
          </p:nvCxnSpPr>
          <p:spPr>
            <a:xfrm>
              <a:off x="4501662" y="1195234"/>
              <a:ext cx="0" cy="3527491"/>
            </a:xfrm>
            <a:prstGeom prst="line">
              <a:avLst/>
            </a:prstGeom>
          </p:spPr>
          <p:style>
            <a:lnRef idx="1">
              <a:schemeClr val="accent3"/>
            </a:lnRef>
            <a:fillRef idx="0">
              <a:schemeClr val="accent3"/>
            </a:fillRef>
            <a:effectRef idx="0">
              <a:schemeClr val="accent3"/>
            </a:effectRef>
            <a:fontRef idx="minor">
              <a:schemeClr val="tx1"/>
            </a:fontRef>
          </p:style>
        </p:cxnSp>
        <p:grpSp>
          <p:nvGrpSpPr>
            <p:cNvPr id="4" name="群組 3">
              <a:extLst>
                <a:ext uri="{FF2B5EF4-FFF2-40B4-BE49-F238E27FC236}">
                  <a16:creationId xmlns:a16="http://schemas.microsoft.com/office/drawing/2014/main" id="{BF2F2F7B-9F08-49BD-893B-2591BF0A6C01}"/>
                </a:ext>
              </a:extLst>
            </p:cNvPr>
            <p:cNvGrpSpPr/>
            <p:nvPr/>
          </p:nvGrpSpPr>
          <p:grpSpPr>
            <a:xfrm>
              <a:off x="1024835" y="1241789"/>
              <a:ext cx="8205692" cy="3299337"/>
              <a:chOff x="1024932" y="1145456"/>
              <a:chExt cx="8205692" cy="3299337"/>
            </a:xfrm>
          </p:grpSpPr>
          <p:sp>
            <p:nvSpPr>
              <p:cNvPr id="11" name="文字方塊 10">
                <a:extLst>
                  <a:ext uri="{FF2B5EF4-FFF2-40B4-BE49-F238E27FC236}">
                    <a16:creationId xmlns:a16="http://schemas.microsoft.com/office/drawing/2014/main" id="{9700C7E4-3F96-4B34-BF43-DF9651327298}"/>
                  </a:ext>
                </a:extLst>
              </p:cNvPr>
              <p:cNvSpPr txBox="1"/>
              <p:nvPr/>
            </p:nvSpPr>
            <p:spPr>
              <a:xfrm>
                <a:off x="1221386" y="1204668"/>
                <a:ext cx="2863784" cy="400110"/>
              </a:xfrm>
              <a:prstGeom prst="rect">
                <a:avLst/>
              </a:prstGeom>
              <a:noFill/>
            </p:spPr>
            <p:txBody>
              <a:bodyPr wrap="square" rtlCol="0">
                <a:spAutoFit/>
              </a:bodyPr>
              <a:lstStyle/>
              <a:p>
                <a:r>
                  <a:rPr lang="zh-TW" altLang="en-US" sz="2000" dirty="0">
                    <a:solidFill>
                      <a:schemeClr val="accent5"/>
                    </a:solidFill>
                    <a:latin typeface="微軟正黑體" panose="020B0604030504040204" pitchFamily="34" charset="-120"/>
                    <a:ea typeface="微軟正黑體" panose="020B0604030504040204" pitchFamily="34" charset="-120"/>
                  </a:rPr>
                  <a:t>虛擬實境</a:t>
                </a:r>
                <a:r>
                  <a:rPr lang="zh-TW" altLang="en-US" sz="2000" dirty="0">
                    <a:solidFill>
                      <a:schemeClr val="accent6"/>
                    </a:solidFill>
                    <a:latin typeface="微軟正黑體" panose="020B0604030504040204" pitchFamily="34" charset="-120"/>
                    <a:ea typeface="微軟正黑體" panose="020B0604030504040204" pitchFamily="34" charset="-120"/>
                  </a:rPr>
                  <a:t> </a:t>
                </a:r>
                <a:r>
                  <a:rPr lang="en-US" altLang="zh-TW" sz="2000" dirty="0">
                    <a:solidFill>
                      <a:schemeClr val="accent5"/>
                    </a:solidFill>
                    <a:latin typeface="微軟正黑體" panose="020B0604030504040204" pitchFamily="34" charset="-120"/>
                    <a:ea typeface="微軟正黑體" panose="020B0604030504040204" pitchFamily="34" charset="-120"/>
                  </a:rPr>
                  <a:t>VR</a:t>
                </a:r>
                <a:endParaRPr lang="zh-TW" altLang="en-US" sz="2000" dirty="0">
                  <a:solidFill>
                    <a:schemeClr val="accent5"/>
                  </a:solidFill>
                  <a:latin typeface="微軟正黑體" panose="020B0604030504040204" pitchFamily="34" charset="-120"/>
                  <a:ea typeface="微軟正黑體" panose="020B0604030504040204" pitchFamily="34" charset="-120"/>
                </a:endParaRPr>
              </a:p>
            </p:txBody>
          </p:sp>
          <p:sp>
            <p:nvSpPr>
              <p:cNvPr id="25" name="文字方塊 24">
                <a:extLst>
                  <a:ext uri="{FF2B5EF4-FFF2-40B4-BE49-F238E27FC236}">
                    <a16:creationId xmlns:a16="http://schemas.microsoft.com/office/drawing/2014/main" id="{32213B52-5D2D-46C4-8A3F-B970178CDB9A}"/>
                  </a:ext>
                </a:extLst>
              </p:cNvPr>
              <p:cNvSpPr txBox="1"/>
              <p:nvPr/>
            </p:nvSpPr>
            <p:spPr>
              <a:xfrm>
                <a:off x="6667132" y="1145456"/>
                <a:ext cx="2270927" cy="400110"/>
              </a:xfrm>
              <a:prstGeom prst="rect">
                <a:avLst/>
              </a:prstGeom>
              <a:noFill/>
            </p:spPr>
            <p:txBody>
              <a:bodyPr wrap="square" rtlCol="0">
                <a:spAutoFit/>
              </a:bodyPr>
              <a:lstStyle/>
              <a:p>
                <a:r>
                  <a:rPr lang="zh-TW" altLang="zh-TW" sz="2000" dirty="0">
                    <a:solidFill>
                      <a:schemeClr val="accent5"/>
                    </a:solidFill>
                    <a:latin typeface="微軟正黑體" panose="020B0604030504040204" pitchFamily="34" charset="-120"/>
                    <a:ea typeface="微軟正黑體" panose="020B0604030504040204" pitchFamily="34" charset="-120"/>
                  </a:rPr>
                  <a:t>擴增實境</a:t>
                </a:r>
                <a:r>
                  <a:rPr lang="en-US" altLang="zh-TW" sz="2000" dirty="0">
                    <a:solidFill>
                      <a:schemeClr val="accent5"/>
                    </a:solidFill>
                    <a:latin typeface="微軟正黑體" panose="020B0604030504040204" pitchFamily="34" charset="-120"/>
                    <a:ea typeface="微軟正黑體" panose="020B0604030504040204" pitchFamily="34" charset="-120"/>
                  </a:rPr>
                  <a:t> AR</a:t>
                </a:r>
                <a:endParaRPr lang="zh-TW" altLang="en-US" sz="2000" dirty="0">
                  <a:solidFill>
                    <a:schemeClr val="accent5"/>
                  </a:solidFill>
                  <a:latin typeface="微軟正黑體" panose="020B0604030504040204" pitchFamily="34" charset="-120"/>
                  <a:ea typeface="微軟正黑體" panose="020B0604030504040204" pitchFamily="34" charset="-120"/>
                </a:endParaRPr>
              </a:p>
            </p:txBody>
          </p:sp>
          <p:sp>
            <p:nvSpPr>
              <p:cNvPr id="33" name="文字方塊 32">
                <a:extLst>
                  <a:ext uri="{FF2B5EF4-FFF2-40B4-BE49-F238E27FC236}">
                    <a16:creationId xmlns:a16="http://schemas.microsoft.com/office/drawing/2014/main" id="{E4BE1D64-D153-4B1C-A1DB-8FA0FF2FF82A}"/>
                  </a:ext>
                </a:extLst>
              </p:cNvPr>
              <p:cNvSpPr txBox="1"/>
              <p:nvPr/>
            </p:nvSpPr>
            <p:spPr>
              <a:xfrm>
                <a:off x="6567811" y="3313245"/>
                <a:ext cx="2662813" cy="400879"/>
              </a:xfrm>
              <a:prstGeom prst="rect">
                <a:avLst/>
              </a:prstGeom>
              <a:noFill/>
            </p:spPr>
            <p:txBody>
              <a:bodyPr wrap="square" rtlCol="0">
                <a:spAutoFit/>
              </a:bodyPr>
              <a:lstStyle/>
              <a:p>
                <a:pPr>
                  <a:lnSpc>
                    <a:spcPts val="2800"/>
                  </a:lnSpc>
                </a:pPr>
                <a:r>
                  <a:rPr lang="en-US" altLang="zh-TW" sz="2000" baseline="-25000" dirty="0">
                    <a:solidFill>
                      <a:schemeClr val="accent6"/>
                    </a:solidFill>
                    <a:latin typeface="微軟正黑體" panose="020B0604030504040204" pitchFamily="34" charset="-120"/>
                    <a:ea typeface="微軟正黑體" panose="020B0604030504040204" pitchFamily="34" charset="-120"/>
                  </a:rPr>
                  <a:t>VR</a:t>
                </a:r>
                <a:r>
                  <a:rPr lang="zh-TW" altLang="zh-TW" sz="2000" baseline="-25000" dirty="0">
                    <a:solidFill>
                      <a:schemeClr val="accent6"/>
                    </a:solidFill>
                    <a:latin typeface="微軟正黑體" panose="020B0604030504040204" pitchFamily="34" charset="-120"/>
                    <a:ea typeface="微軟正黑體" panose="020B0604030504040204" pitchFamily="34" charset="-120"/>
                  </a:rPr>
                  <a:t>、</a:t>
                </a:r>
                <a:r>
                  <a:rPr lang="en-US" altLang="zh-TW" sz="2000" baseline="-25000" dirty="0">
                    <a:solidFill>
                      <a:schemeClr val="accent6"/>
                    </a:solidFill>
                    <a:latin typeface="微軟正黑體" panose="020B0604030504040204" pitchFamily="34" charset="-120"/>
                    <a:ea typeface="微軟正黑體" panose="020B0604030504040204" pitchFamily="34" charset="-120"/>
                  </a:rPr>
                  <a:t>AR</a:t>
                </a:r>
                <a:r>
                  <a:rPr lang="zh-TW" altLang="zh-TW" sz="2000" baseline="-25000" dirty="0">
                    <a:solidFill>
                      <a:schemeClr val="accent6"/>
                    </a:solidFill>
                    <a:latin typeface="微軟正黑體" panose="020B0604030504040204" pitchFamily="34" charset="-120"/>
                    <a:ea typeface="微軟正黑體" panose="020B0604030504040204" pitchFamily="34" charset="-120"/>
                  </a:rPr>
                  <a:t>、</a:t>
                </a:r>
                <a:r>
                  <a:rPr lang="en-US" altLang="zh-TW" sz="2000" baseline="-25000" dirty="0">
                    <a:solidFill>
                      <a:schemeClr val="accent6"/>
                    </a:solidFill>
                    <a:latin typeface="微軟正黑體" panose="020B0604030504040204" pitchFamily="34" charset="-120"/>
                    <a:ea typeface="微軟正黑體" panose="020B0604030504040204" pitchFamily="34" charset="-120"/>
                  </a:rPr>
                  <a:t>MR </a:t>
                </a:r>
                <a:r>
                  <a:rPr lang="zh-TW" altLang="zh-TW" sz="2000" baseline="-25000" dirty="0">
                    <a:solidFill>
                      <a:schemeClr val="accent6"/>
                    </a:solidFill>
                    <a:latin typeface="微軟正黑體" panose="020B0604030504040204" pitchFamily="34" charset="-120"/>
                    <a:ea typeface="微軟正黑體" panose="020B0604030504040204" pitchFamily="34" charset="-120"/>
                  </a:rPr>
                  <a:t>的總稱</a:t>
                </a:r>
                <a:endParaRPr lang="zh-TW" altLang="en-US" sz="2000" baseline="-25000" dirty="0">
                  <a:solidFill>
                    <a:schemeClr val="accent6"/>
                  </a:solidFill>
                  <a:latin typeface="微軟正黑體" panose="020B0604030504040204" pitchFamily="34" charset="-120"/>
                  <a:ea typeface="微軟正黑體" panose="020B0604030504040204" pitchFamily="34" charset="-120"/>
                </a:endParaRPr>
              </a:p>
            </p:txBody>
          </p:sp>
          <p:grpSp>
            <p:nvGrpSpPr>
              <p:cNvPr id="3" name="群組 2">
                <a:extLst>
                  <a:ext uri="{FF2B5EF4-FFF2-40B4-BE49-F238E27FC236}">
                    <a16:creationId xmlns:a16="http://schemas.microsoft.com/office/drawing/2014/main" id="{E8BCB78A-5709-41B0-ADB8-FBAE1002B579}"/>
                  </a:ext>
                </a:extLst>
              </p:cNvPr>
              <p:cNvGrpSpPr/>
              <p:nvPr/>
            </p:nvGrpSpPr>
            <p:grpSpPr>
              <a:xfrm>
                <a:off x="1024932" y="1453063"/>
                <a:ext cx="7476172" cy="2991730"/>
                <a:chOff x="1024932" y="1453063"/>
                <a:chExt cx="7476172" cy="2991730"/>
              </a:xfrm>
            </p:grpSpPr>
            <p:sp>
              <p:nvSpPr>
                <p:cNvPr id="2" name="文字方塊 1">
                  <a:extLst>
                    <a:ext uri="{FF2B5EF4-FFF2-40B4-BE49-F238E27FC236}">
                      <a16:creationId xmlns:a16="http://schemas.microsoft.com/office/drawing/2014/main" id="{656409E4-B5D6-42D1-BBB8-63AACB48DC2A}"/>
                    </a:ext>
                  </a:extLst>
                </p:cNvPr>
                <p:cNvSpPr txBox="1"/>
                <p:nvPr/>
              </p:nvSpPr>
              <p:spPr>
                <a:xfrm>
                  <a:off x="1235900" y="1486918"/>
                  <a:ext cx="2306097" cy="1138197"/>
                </a:xfrm>
                <a:prstGeom prst="rect">
                  <a:avLst/>
                </a:prstGeom>
                <a:noFill/>
              </p:spPr>
              <p:txBody>
                <a:bodyPr wrap="square" rtlCol="0">
                  <a:spAutoFit/>
                </a:bodyPr>
                <a:lstStyle/>
                <a:p>
                  <a:pPr>
                    <a:lnSpc>
                      <a:spcPts val="2800"/>
                    </a:lnSpc>
                  </a:pPr>
                  <a:r>
                    <a:rPr lang="zh-TW" altLang="zh-TW" sz="2000" kern="0" baseline="-25000" dirty="0">
                      <a:solidFill>
                        <a:schemeClr val="accent6"/>
                      </a:solidFill>
                      <a:effectLst/>
                      <a:latin typeface="微軟正黑體" panose="020B0604030504040204" pitchFamily="34" charset="-120"/>
                      <a:ea typeface="微軟正黑體" panose="020B0604030504040204" pitchFamily="34" charset="-120"/>
                      <a:cs typeface="新細明體" panose="02020500000000000000" pitchFamily="18" charset="-120"/>
                    </a:rPr>
                    <a:t>由電腦生成的三維虛擬世界</a:t>
                  </a:r>
                  <a:endParaRPr lang="en-US" altLang="zh-TW" sz="2000" kern="0" baseline="-25000" dirty="0">
                    <a:solidFill>
                      <a:schemeClr val="accent6"/>
                    </a:solidFill>
                    <a:effectLst/>
                    <a:latin typeface="微軟正黑體" panose="020B0604030504040204" pitchFamily="34" charset="-120"/>
                    <a:ea typeface="微軟正黑體" panose="020B0604030504040204" pitchFamily="34" charset="-120"/>
                    <a:cs typeface="新細明體" panose="02020500000000000000" pitchFamily="18" charset="-120"/>
                  </a:endParaRPr>
                </a:p>
                <a:p>
                  <a:pPr>
                    <a:lnSpc>
                      <a:spcPts val="2800"/>
                    </a:lnSpc>
                  </a:pPr>
                  <a:r>
                    <a:rPr lang="zh-TW" altLang="zh-TW" sz="2000" kern="0" baseline="-25000" dirty="0">
                      <a:solidFill>
                        <a:schemeClr val="accent6"/>
                      </a:solidFill>
                      <a:effectLst/>
                      <a:latin typeface="微軟正黑體" panose="020B0604030504040204" pitchFamily="34" charset="-120"/>
                      <a:ea typeface="微軟正黑體" panose="020B0604030504040204" pitchFamily="34" charset="-120"/>
                      <a:cs typeface="新細明體" panose="02020500000000000000" pitchFamily="18" charset="-120"/>
                    </a:rPr>
                    <a:t>可以與虛擬物體互動</a:t>
                  </a:r>
                  <a:endParaRPr lang="en-US" altLang="zh-TW" sz="2000" baseline="-25000" dirty="0">
                    <a:solidFill>
                      <a:schemeClr val="accent6"/>
                    </a:solidFill>
                    <a:latin typeface="微軟正黑體" panose="020B0604030504040204" pitchFamily="34" charset="-120"/>
                    <a:ea typeface="微軟正黑體" panose="020B0604030504040204" pitchFamily="34" charset="-120"/>
                    <a:cs typeface="新細明體" panose="02020500000000000000" pitchFamily="18" charset="-120"/>
                  </a:endParaRPr>
                </a:p>
                <a:p>
                  <a:pPr>
                    <a:lnSpc>
                      <a:spcPts val="2800"/>
                    </a:lnSpc>
                  </a:pPr>
                  <a:r>
                    <a:rPr lang="zh-TW" altLang="zh-TW" sz="2000" kern="0" baseline="-25000" dirty="0">
                      <a:solidFill>
                        <a:schemeClr val="accent6"/>
                      </a:solidFill>
                      <a:effectLst/>
                      <a:latin typeface="微軟正黑體" panose="020B0604030504040204" pitchFamily="34" charset="-120"/>
                      <a:ea typeface="微軟正黑體" panose="020B0604030504040204" pitchFamily="34" charset="-120"/>
                      <a:cs typeface="新細明體" panose="02020500000000000000" pitchFamily="18" charset="-120"/>
                    </a:rPr>
                    <a:t>高質量與幾乎無延遲</a:t>
                  </a:r>
                  <a:endParaRPr lang="zh-TW" altLang="en-US" sz="2000" dirty="0">
                    <a:solidFill>
                      <a:schemeClr val="accent6"/>
                    </a:solidFill>
                    <a:latin typeface="微軟正黑體" panose="020B0604030504040204" pitchFamily="34" charset="-120"/>
                    <a:ea typeface="微軟正黑體" panose="020B0604030504040204" pitchFamily="34" charset="-120"/>
                  </a:endParaRPr>
                </a:p>
              </p:txBody>
            </p:sp>
            <p:sp>
              <p:nvSpPr>
                <p:cNvPr id="27" name="文字方塊 26">
                  <a:extLst>
                    <a:ext uri="{FF2B5EF4-FFF2-40B4-BE49-F238E27FC236}">
                      <a16:creationId xmlns:a16="http://schemas.microsoft.com/office/drawing/2014/main" id="{E0D43A52-0B3D-456C-91A2-141E65437F1C}"/>
                    </a:ext>
                  </a:extLst>
                </p:cNvPr>
                <p:cNvSpPr txBox="1"/>
                <p:nvPr/>
              </p:nvSpPr>
              <p:spPr>
                <a:xfrm>
                  <a:off x="5117127" y="1453063"/>
                  <a:ext cx="3260690" cy="761042"/>
                </a:xfrm>
                <a:prstGeom prst="rect">
                  <a:avLst/>
                </a:prstGeom>
                <a:noFill/>
              </p:spPr>
              <p:txBody>
                <a:bodyPr wrap="square" rtlCol="0">
                  <a:spAutoFit/>
                </a:bodyPr>
                <a:lstStyle/>
                <a:p>
                  <a:pPr algn="r">
                    <a:lnSpc>
                      <a:spcPts val="2800"/>
                    </a:lnSpc>
                  </a:pPr>
                  <a:r>
                    <a:rPr lang="zh-TW" altLang="zh-TW" sz="2000" baseline="-25000" dirty="0">
                      <a:solidFill>
                        <a:schemeClr val="accent6"/>
                      </a:solidFill>
                      <a:latin typeface="微軟正黑體" panose="020B0604030504040204" pitchFamily="34" charset="-120"/>
                      <a:ea typeface="微軟正黑體" panose="020B0604030504040204" pitchFamily="34" charset="-120"/>
                    </a:rPr>
                    <a:t>將虛擬物體與現實世界結合</a:t>
                  </a:r>
                  <a:endParaRPr lang="en-US" altLang="zh-TW" sz="2000" baseline="-25000" dirty="0">
                    <a:solidFill>
                      <a:schemeClr val="accent6"/>
                    </a:solidFill>
                    <a:latin typeface="微軟正黑體" panose="020B0604030504040204" pitchFamily="34" charset="-120"/>
                    <a:ea typeface="微軟正黑體" panose="020B0604030504040204" pitchFamily="34" charset="-120"/>
                  </a:endParaRPr>
                </a:p>
                <a:p>
                  <a:pPr algn="r">
                    <a:lnSpc>
                      <a:spcPts val="2800"/>
                    </a:lnSpc>
                  </a:pPr>
                  <a:r>
                    <a:rPr lang="zh-TW" altLang="zh-TW" sz="2000" baseline="-25000" dirty="0">
                      <a:solidFill>
                        <a:schemeClr val="accent6"/>
                      </a:solidFill>
                      <a:latin typeface="微軟正黑體" panose="020B0604030504040204" pitchFamily="34" charset="-120"/>
                      <a:ea typeface="微軟正黑體" panose="020B0604030504040204" pitchFamily="34" charset="-120"/>
                    </a:rPr>
                    <a:t>用智能手機、平板電腦或頭戴式顯示器</a:t>
                  </a:r>
                  <a:endParaRPr lang="zh-TW" altLang="en-US" sz="2000" baseline="-25000" dirty="0">
                    <a:solidFill>
                      <a:schemeClr val="accent6"/>
                    </a:solidFill>
                    <a:latin typeface="微軟正黑體" panose="020B0604030504040204" pitchFamily="34" charset="-120"/>
                    <a:ea typeface="微軟正黑體" panose="020B0604030504040204" pitchFamily="34" charset="-120"/>
                  </a:endParaRPr>
                </a:p>
              </p:txBody>
            </p:sp>
            <p:sp>
              <p:nvSpPr>
                <p:cNvPr id="29" name="文字方塊 28">
                  <a:extLst>
                    <a:ext uri="{FF2B5EF4-FFF2-40B4-BE49-F238E27FC236}">
                      <a16:creationId xmlns:a16="http://schemas.microsoft.com/office/drawing/2014/main" id="{FEFC841D-85D0-47EE-B035-FB0F2BA6FCD0}"/>
                    </a:ext>
                  </a:extLst>
                </p:cNvPr>
                <p:cNvSpPr txBox="1"/>
                <p:nvPr/>
              </p:nvSpPr>
              <p:spPr>
                <a:xfrm>
                  <a:off x="1158052" y="3016363"/>
                  <a:ext cx="1909185" cy="400110"/>
                </a:xfrm>
                <a:prstGeom prst="rect">
                  <a:avLst/>
                </a:prstGeom>
                <a:noFill/>
              </p:spPr>
              <p:txBody>
                <a:bodyPr wrap="square" rtlCol="0">
                  <a:spAutoFit/>
                </a:bodyPr>
                <a:lstStyle/>
                <a:p>
                  <a:r>
                    <a:rPr lang="zh-TW" altLang="zh-TW" sz="2000" dirty="0">
                      <a:solidFill>
                        <a:schemeClr val="accent5"/>
                      </a:solidFill>
                      <a:latin typeface="微軟正黑體" panose="020B0604030504040204" pitchFamily="34" charset="-120"/>
                      <a:ea typeface="微軟正黑體" panose="020B0604030504040204" pitchFamily="34" charset="-120"/>
                    </a:rPr>
                    <a:t>混合實境</a:t>
                  </a:r>
                  <a:r>
                    <a:rPr lang="zh-TW" altLang="en-US" sz="2000" dirty="0">
                      <a:solidFill>
                        <a:schemeClr val="accent5"/>
                      </a:solidFill>
                      <a:latin typeface="微軟正黑體" panose="020B0604030504040204" pitchFamily="34" charset="-120"/>
                      <a:ea typeface="微軟正黑體" panose="020B0604030504040204" pitchFamily="34" charset="-120"/>
                    </a:rPr>
                    <a:t> </a:t>
                  </a:r>
                  <a:r>
                    <a:rPr lang="en-US" altLang="zh-TW" sz="2000" dirty="0">
                      <a:solidFill>
                        <a:schemeClr val="accent5"/>
                      </a:solidFill>
                      <a:latin typeface="微軟正黑體" panose="020B0604030504040204" pitchFamily="34" charset="-120"/>
                      <a:ea typeface="微軟正黑體" panose="020B0604030504040204" pitchFamily="34" charset="-120"/>
                    </a:rPr>
                    <a:t>MR</a:t>
                  </a:r>
                  <a:endParaRPr lang="zh-TW" altLang="en-US" sz="2000" dirty="0">
                    <a:solidFill>
                      <a:schemeClr val="accent5"/>
                    </a:solidFill>
                    <a:latin typeface="微軟正黑體" panose="020B0604030504040204" pitchFamily="34" charset="-120"/>
                    <a:ea typeface="微軟正黑體" panose="020B0604030504040204" pitchFamily="34" charset="-120"/>
                  </a:endParaRPr>
                </a:p>
              </p:txBody>
            </p:sp>
            <p:cxnSp>
              <p:nvCxnSpPr>
                <p:cNvPr id="35" name="直線接點 34">
                  <a:extLst>
                    <a:ext uri="{FF2B5EF4-FFF2-40B4-BE49-F238E27FC236}">
                      <a16:creationId xmlns:a16="http://schemas.microsoft.com/office/drawing/2014/main" id="{979D832D-B121-44C2-99F9-CD58894FE24D}"/>
                    </a:ext>
                  </a:extLst>
                </p:cNvPr>
                <p:cNvCxnSpPr>
                  <a:cxnSpLocks/>
                </p:cNvCxnSpPr>
                <p:nvPr/>
              </p:nvCxnSpPr>
              <p:spPr>
                <a:xfrm>
                  <a:off x="1024932" y="2888901"/>
                  <a:ext cx="7370564" cy="0"/>
                </a:xfrm>
                <a:prstGeom prst="line">
                  <a:avLst/>
                </a:prstGeom>
              </p:spPr>
              <p:style>
                <a:lnRef idx="1">
                  <a:schemeClr val="accent3"/>
                </a:lnRef>
                <a:fillRef idx="0">
                  <a:schemeClr val="accent3"/>
                </a:fillRef>
                <a:effectRef idx="0">
                  <a:schemeClr val="accent3"/>
                </a:effectRef>
                <a:fontRef idx="minor">
                  <a:schemeClr val="tx1"/>
                </a:fontRef>
              </p:style>
            </p:cxnSp>
            <p:sp>
              <p:nvSpPr>
                <p:cNvPr id="30" name="文字方塊 29">
                  <a:extLst>
                    <a:ext uri="{FF2B5EF4-FFF2-40B4-BE49-F238E27FC236}">
                      <a16:creationId xmlns:a16="http://schemas.microsoft.com/office/drawing/2014/main" id="{781017EE-DD1D-42D1-AA83-89EEE1F969F6}"/>
                    </a:ext>
                  </a:extLst>
                </p:cNvPr>
                <p:cNvSpPr txBox="1"/>
                <p:nvPr/>
              </p:nvSpPr>
              <p:spPr>
                <a:xfrm>
                  <a:off x="1221386" y="3324678"/>
                  <a:ext cx="2718079" cy="1120115"/>
                </a:xfrm>
                <a:prstGeom prst="rect">
                  <a:avLst/>
                </a:prstGeom>
                <a:noFill/>
              </p:spPr>
              <p:txBody>
                <a:bodyPr wrap="square" rtlCol="0">
                  <a:spAutoFit/>
                </a:bodyPr>
                <a:lstStyle/>
                <a:p>
                  <a:pPr>
                    <a:lnSpc>
                      <a:spcPts val="2800"/>
                    </a:lnSpc>
                  </a:pPr>
                  <a:r>
                    <a:rPr lang="en-US" altLang="zh-TW" sz="2000" baseline="-25000" dirty="0">
                      <a:solidFill>
                        <a:schemeClr val="accent6"/>
                      </a:solidFill>
                      <a:latin typeface="微軟正黑體" panose="020B0604030504040204" pitchFamily="34" charset="-120"/>
                      <a:ea typeface="微軟正黑體" panose="020B0604030504040204" pitchFamily="34" charset="-120"/>
                    </a:rPr>
                    <a:t>AR</a:t>
                  </a:r>
                  <a:r>
                    <a:rPr lang="zh-TW" altLang="zh-TW" sz="2000" baseline="-25000" dirty="0">
                      <a:solidFill>
                        <a:schemeClr val="accent6"/>
                      </a:solidFill>
                      <a:latin typeface="微軟正黑體" panose="020B0604030504040204" pitchFamily="34" charset="-120"/>
                      <a:ea typeface="微軟正黑體" panose="020B0604030504040204" pitchFamily="34" charset="-120"/>
                    </a:rPr>
                    <a:t>結合</a:t>
                  </a:r>
                  <a:r>
                    <a:rPr lang="en-US" altLang="zh-TW" sz="2000" baseline="-25000" dirty="0">
                      <a:solidFill>
                        <a:schemeClr val="accent6"/>
                      </a:solidFill>
                      <a:latin typeface="微軟正黑體" panose="020B0604030504040204" pitchFamily="34" charset="-120"/>
                      <a:ea typeface="微軟正黑體" panose="020B0604030504040204" pitchFamily="34" charset="-120"/>
                    </a:rPr>
                    <a:t>VR</a:t>
                  </a:r>
                </a:p>
                <a:p>
                  <a:pPr>
                    <a:lnSpc>
                      <a:spcPts val="2800"/>
                    </a:lnSpc>
                  </a:pPr>
                  <a:r>
                    <a:rPr lang="zh-TW" altLang="en-US" sz="2000" baseline="-25000" dirty="0">
                      <a:solidFill>
                        <a:schemeClr val="accent6"/>
                      </a:solidFill>
                      <a:latin typeface="微軟正黑體" panose="020B0604030504040204" pitchFamily="34" charset="-120"/>
                      <a:ea typeface="微軟正黑體" panose="020B0604030504040204" pitchFamily="34" charset="-120"/>
                    </a:rPr>
                    <a:t>虛擬物件投射到現實環境中</a:t>
                  </a:r>
                  <a:endParaRPr lang="en-US" altLang="zh-TW" sz="2000" baseline="-25000" dirty="0">
                    <a:solidFill>
                      <a:schemeClr val="accent6"/>
                    </a:solidFill>
                    <a:latin typeface="微軟正黑體" panose="020B0604030504040204" pitchFamily="34" charset="-120"/>
                    <a:ea typeface="微軟正黑體" panose="020B0604030504040204" pitchFamily="34" charset="-120"/>
                  </a:endParaRPr>
                </a:p>
                <a:p>
                  <a:pPr>
                    <a:lnSpc>
                      <a:spcPts val="2800"/>
                    </a:lnSpc>
                  </a:pPr>
                  <a:r>
                    <a:rPr lang="zh-TW" altLang="zh-TW" sz="2000" baseline="-25000" dirty="0">
                      <a:solidFill>
                        <a:schemeClr val="accent6"/>
                      </a:solidFill>
                      <a:latin typeface="微軟正黑體" panose="020B0604030504040204" pitchFamily="34" charset="-120"/>
                      <a:ea typeface="微軟正黑體" panose="020B0604030504040204" pitchFamily="34" charset="-120"/>
                    </a:rPr>
                    <a:t>透過感應裝置偵測動作來去互動</a:t>
                  </a:r>
                  <a:endParaRPr lang="zh-TW" altLang="en-US" sz="2000" baseline="-25000" dirty="0">
                    <a:solidFill>
                      <a:schemeClr val="accent6"/>
                    </a:solidFill>
                    <a:latin typeface="微軟正黑體" panose="020B0604030504040204" pitchFamily="34" charset="-120"/>
                    <a:ea typeface="微軟正黑體" panose="020B0604030504040204" pitchFamily="34" charset="-120"/>
                  </a:endParaRPr>
                </a:p>
              </p:txBody>
            </p:sp>
            <p:pic>
              <p:nvPicPr>
                <p:cNvPr id="32" name="圖片 31">
                  <a:extLst>
                    <a:ext uri="{FF2B5EF4-FFF2-40B4-BE49-F238E27FC236}">
                      <a16:creationId xmlns:a16="http://schemas.microsoft.com/office/drawing/2014/main" id="{A3D3F1DF-DC7C-4012-9CC5-96B928AAC825}"/>
                    </a:ext>
                  </a:extLst>
                </p:cNvPr>
                <p:cNvPicPr>
                  <a:picLocks noChangeAspect="1"/>
                </p:cNvPicPr>
                <p:nvPr/>
              </p:nvPicPr>
              <p:blipFill>
                <a:blip r:embed="rId3"/>
                <a:srcRect r="292"/>
                <a:stretch>
                  <a:fillRect/>
                </a:stretch>
              </p:blipFill>
              <p:spPr>
                <a:xfrm>
                  <a:off x="3689055" y="2008000"/>
                  <a:ext cx="1641793" cy="1646597"/>
                </a:xfrm>
                <a:custGeom>
                  <a:avLst/>
                  <a:gdLst>
                    <a:gd name="connsiteX0" fmla="*/ 645608 w 1295006"/>
                    <a:gd name="connsiteY0" fmla="*/ 0 h 1298795"/>
                    <a:gd name="connsiteX1" fmla="*/ 1295006 w 1295006"/>
                    <a:gd name="connsiteY1" fmla="*/ 653457 h 1298795"/>
                    <a:gd name="connsiteX2" fmla="*/ 776485 w 1295006"/>
                    <a:gd name="connsiteY2" fmla="*/ 1293638 h 1298795"/>
                    <a:gd name="connsiteX3" fmla="*/ 725647 w 1295006"/>
                    <a:gd name="connsiteY3" fmla="*/ 1298795 h 1298795"/>
                    <a:gd name="connsiteX4" fmla="*/ 565570 w 1295006"/>
                    <a:gd name="connsiteY4" fmla="*/ 1298795 h 1298795"/>
                    <a:gd name="connsiteX5" fmla="*/ 514732 w 1295006"/>
                    <a:gd name="connsiteY5" fmla="*/ 1293638 h 1298795"/>
                    <a:gd name="connsiteX6" fmla="*/ 9404 w 1295006"/>
                    <a:gd name="connsiteY6" fmla="*/ 785151 h 1298795"/>
                    <a:gd name="connsiteX7" fmla="*/ 0 w 1295006"/>
                    <a:gd name="connsiteY7" fmla="*/ 691288 h 1298795"/>
                    <a:gd name="connsiteX8" fmla="*/ 0 w 1295006"/>
                    <a:gd name="connsiteY8" fmla="*/ 615626 h 1298795"/>
                    <a:gd name="connsiteX9" fmla="*/ 9404 w 1295006"/>
                    <a:gd name="connsiteY9" fmla="*/ 521763 h 1298795"/>
                    <a:gd name="connsiteX10" fmla="*/ 645608 w 1295006"/>
                    <a:gd name="connsiteY10" fmla="*/ 0 h 1298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5006" h="1298795">
                      <a:moveTo>
                        <a:pt x="645608" y="0"/>
                      </a:moveTo>
                      <a:cubicBezTo>
                        <a:pt x="1004261" y="0"/>
                        <a:pt x="1295006" y="292563"/>
                        <a:pt x="1295006" y="653457"/>
                      </a:cubicBezTo>
                      <a:cubicBezTo>
                        <a:pt x="1295006" y="969239"/>
                        <a:pt x="1072405" y="1232706"/>
                        <a:pt x="776485" y="1293638"/>
                      </a:cubicBezTo>
                      <a:lnTo>
                        <a:pt x="725647" y="1298795"/>
                      </a:lnTo>
                      <a:lnTo>
                        <a:pt x="565570" y="1298795"/>
                      </a:lnTo>
                      <a:lnTo>
                        <a:pt x="514732" y="1293638"/>
                      </a:lnTo>
                      <a:cubicBezTo>
                        <a:pt x="261086" y="1241410"/>
                        <a:pt x="61307" y="1040382"/>
                        <a:pt x="9404" y="785151"/>
                      </a:cubicBezTo>
                      <a:lnTo>
                        <a:pt x="0" y="691288"/>
                      </a:lnTo>
                      <a:lnTo>
                        <a:pt x="0" y="615626"/>
                      </a:lnTo>
                      <a:lnTo>
                        <a:pt x="9404" y="521763"/>
                      </a:lnTo>
                      <a:cubicBezTo>
                        <a:pt x="69958" y="223994"/>
                        <a:pt x="331787" y="0"/>
                        <a:pt x="645608" y="0"/>
                      </a:cubicBezTo>
                      <a:close/>
                    </a:path>
                  </a:pathLst>
                </a:custGeom>
              </p:spPr>
            </p:pic>
            <p:sp>
              <p:nvSpPr>
                <p:cNvPr id="31" name="文字方塊 30">
                  <a:extLst>
                    <a:ext uri="{FF2B5EF4-FFF2-40B4-BE49-F238E27FC236}">
                      <a16:creationId xmlns:a16="http://schemas.microsoft.com/office/drawing/2014/main" id="{54037D5E-DBC0-4FA1-95A1-6286562BABA1}"/>
                    </a:ext>
                  </a:extLst>
                </p:cNvPr>
                <p:cNvSpPr txBox="1"/>
                <p:nvPr/>
              </p:nvSpPr>
              <p:spPr>
                <a:xfrm>
                  <a:off x="6732594" y="3016363"/>
                  <a:ext cx="1768510" cy="400110"/>
                </a:xfrm>
                <a:prstGeom prst="rect">
                  <a:avLst/>
                </a:prstGeom>
                <a:noFill/>
              </p:spPr>
              <p:txBody>
                <a:bodyPr wrap="square" rtlCol="0">
                  <a:spAutoFit/>
                </a:bodyPr>
                <a:lstStyle/>
                <a:p>
                  <a:r>
                    <a:rPr lang="zh-TW" altLang="en-US" sz="2000" dirty="0">
                      <a:solidFill>
                        <a:schemeClr val="accent5"/>
                      </a:solidFill>
                      <a:latin typeface="微軟正黑體" panose="020B0604030504040204" pitchFamily="34" charset="-120"/>
                      <a:ea typeface="微軟正黑體" panose="020B0604030504040204" pitchFamily="34" charset="-120"/>
                    </a:rPr>
                    <a:t>延展實境 </a:t>
                  </a:r>
                  <a:r>
                    <a:rPr lang="en-US" altLang="zh-TW" sz="2000" dirty="0">
                      <a:solidFill>
                        <a:schemeClr val="accent5"/>
                      </a:solidFill>
                      <a:latin typeface="微軟正黑體" panose="020B0604030504040204" pitchFamily="34" charset="-120"/>
                      <a:ea typeface="微軟正黑體" panose="020B0604030504040204" pitchFamily="34" charset="-120"/>
                    </a:rPr>
                    <a:t>XR</a:t>
                  </a:r>
                  <a:endParaRPr lang="zh-TW" altLang="en-US" sz="2000" dirty="0">
                    <a:solidFill>
                      <a:schemeClr val="accent5"/>
                    </a:solidFill>
                    <a:latin typeface="微軟正黑體" panose="020B0604030504040204" pitchFamily="34" charset="-120"/>
                    <a:ea typeface="微軟正黑體" panose="020B0604030504040204" pitchFamily="34" charset="-120"/>
                  </a:endParaRPr>
                </a:p>
              </p:txBody>
            </p:sp>
          </p:grpSp>
        </p:grpSp>
      </p:grpSp>
      <p:sp>
        <p:nvSpPr>
          <p:cNvPr id="17" name="Google Shape;379;p52">
            <a:extLst>
              <a:ext uri="{FF2B5EF4-FFF2-40B4-BE49-F238E27FC236}">
                <a16:creationId xmlns:a16="http://schemas.microsoft.com/office/drawing/2014/main" id="{38B901D0-092B-46C2-A955-9EFCF3DB92E7}"/>
              </a:ext>
            </a:extLst>
          </p:cNvPr>
          <p:cNvSpPr txBox="1">
            <a:spLocks/>
          </p:cNvSpPr>
          <p:nvPr/>
        </p:nvSpPr>
        <p:spPr>
          <a:xfrm>
            <a:off x="3444319" y="372796"/>
            <a:ext cx="1994104" cy="527700"/>
          </a:xfrm>
          <a:prstGeom prst="rect">
            <a:avLst/>
          </a:prstGeom>
          <a:noFill/>
          <a:ln>
            <a:solidFill>
              <a:schemeClr val="accent3"/>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Orbitron"/>
              <a:buNone/>
              <a:defRPr sz="3000" b="0" i="0" u="none" strike="noStrike" cap="none">
                <a:solidFill>
                  <a:schemeClr val="dk2"/>
                </a:solidFill>
                <a:latin typeface="Orbitron Black"/>
                <a:ea typeface="Orbitron Black"/>
                <a:cs typeface="Orbitron Black"/>
                <a:sym typeface="Orbitron Black"/>
              </a:defRPr>
            </a:lvl1pPr>
            <a:lvl2pPr marR="0" lvl="1"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2pPr>
            <a:lvl3pPr marR="0" lvl="2"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3pPr>
            <a:lvl4pPr marR="0" lvl="3"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4pPr>
            <a:lvl5pPr marR="0" lvl="4"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5pPr>
            <a:lvl6pPr marR="0" lvl="5"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6pPr>
            <a:lvl7pPr marR="0" lvl="6"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7pPr>
            <a:lvl8pPr marR="0" lvl="7"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8pPr>
            <a:lvl9pPr marR="0" lvl="8"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9pPr>
          </a:lstStyle>
          <a:p>
            <a:pPr algn="ctr"/>
            <a:r>
              <a:rPr lang="zh-TW" altLang="en-US" sz="2400" b="1" dirty="0">
                <a:solidFill>
                  <a:schemeClr val="accent3"/>
                </a:solidFill>
                <a:latin typeface="微軟正黑體" panose="020B0604030504040204" pitchFamily="34" charset="-120"/>
                <a:ea typeface="微軟正黑體" panose="020B0604030504040204" pitchFamily="34" charset="-120"/>
              </a:rPr>
              <a:t>技術介紹</a:t>
            </a:r>
          </a:p>
        </p:txBody>
      </p:sp>
    </p:spTree>
    <p:extLst>
      <p:ext uri="{BB962C8B-B14F-4D97-AF65-F5344CB8AC3E}">
        <p14:creationId xmlns:p14="http://schemas.microsoft.com/office/powerpoint/2010/main" val="3047282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grpSp>
        <p:nvGrpSpPr>
          <p:cNvPr id="15" name="群組 14">
            <a:extLst>
              <a:ext uri="{FF2B5EF4-FFF2-40B4-BE49-F238E27FC236}">
                <a16:creationId xmlns:a16="http://schemas.microsoft.com/office/drawing/2014/main" id="{304DC793-3DA9-4EE4-873B-E358103FF445}"/>
              </a:ext>
            </a:extLst>
          </p:cNvPr>
          <p:cNvGrpSpPr/>
          <p:nvPr/>
        </p:nvGrpSpPr>
        <p:grpSpPr>
          <a:xfrm>
            <a:off x="2930705" y="1398255"/>
            <a:ext cx="6117836" cy="1427585"/>
            <a:chOff x="964642" y="1426866"/>
            <a:chExt cx="4948814" cy="1427585"/>
          </a:xfrm>
        </p:grpSpPr>
        <p:sp>
          <p:nvSpPr>
            <p:cNvPr id="10" name="文字方塊 9">
              <a:extLst>
                <a:ext uri="{FF2B5EF4-FFF2-40B4-BE49-F238E27FC236}">
                  <a16:creationId xmlns:a16="http://schemas.microsoft.com/office/drawing/2014/main" id="{4BD5B4B4-AC86-4060-B6FF-EF2C5347765F}"/>
                </a:ext>
              </a:extLst>
            </p:cNvPr>
            <p:cNvSpPr txBox="1"/>
            <p:nvPr/>
          </p:nvSpPr>
          <p:spPr>
            <a:xfrm>
              <a:off x="964642" y="1426866"/>
              <a:ext cx="3662624" cy="400110"/>
            </a:xfrm>
            <a:prstGeom prst="rect">
              <a:avLst/>
            </a:prstGeom>
            <a:noFill/>
          </p:spPr>
          <p:txBody>
            <a:bodyPr wrap="square" rtlCol="0">
              <a:spAutoFit/>
            </a:bodyPr>
            <a:lstStyle/>
            <a:p>
              <a:r>
                <a:rPr lang="zh-TW" altLang="zh-TW" sz="2000" dirty="0">
                  <a:solidFill>
                    <a:schemeClr val="accent5"/>
                  </a:solidFill>
                  <a:latin typeface="微軟正黑體" panose="020B0604030504040204" pitchFamily="34" charset="-120"/>
                  <a:ea typeface="微軟正黑體" panose="020B0604030504040204" pitchFamily="34" charset="-120"/>
                </a:rPr>
                <a:t>元宇宙（</a:t>
              </a:r>
              <a:r>
                <a:rPr lang="en-US" altLang="zh-TW" sz="2000" dirty="0">
                  <a:solidFill>
                    <a:schemeClr val="accent5"/>
                  </a:solidFill>
                  <a:latin typeface="微軟正黑體" panose="020B0604030504040204" pitchFamily="34" charset="-120"/>
                  <a:ea typeface="微軟正黑體" panose="020B0604030504040204" pitchFamily="34" charset="-120"/>
                </a:rPr>
                <a:t>Metaverse</a:t>
              </a:r>
              <a:r>
                <a:rPr lang="zh-TW" altLang="zh-TW" sz="2000" dirty="0">
                  <a:solidFill>
                    <a:schemeClr val="accent5"/>
                  </a:solidFill>
                  <a:latin typeface="微軟正黑體" panose="020B0604030504040204" pitchFamily="34" charset="-120"/>
                  <a:ea typeface="微軟正黑體" panose="020B0604030504040204" pitchFamily="34" charset="-120"/>
                </a:rPr>
                <a:t>）</a:t>
              </a:r>
              <a:endParaRPr lang="zh-TW" altLang="en-US" sz="2000" dirty="0">
                <a:solidFill>
                  <a:schemeClr val="accent5"/>
                </a:solidFill>
                <a:latin typeface="微軟正黑體" panose="020B0604030504040204" pitchFamily="34" charset="-120"/>
                <a:ea typeface="微軟正黑體" panose="020B0604030504040204" pitchFamily="34" charset="-120"/>
              </a:endParaRPr>
            </a:p>
          </p:txBody>
        </p:sp>
        <p:sp>
          <p:nvSpPr>
            <p:cNvPr id="12" name="文字方塊 11">
              <a:extLst>
                <a:ext uri="{FF2B5EF4-FFF2-40B4-BE49-F238E27FC236}">
                  <a16:creationId xmlns:a16="http://schemas.microsoft.com/office/drawing/2014/main" id="{C33BC951-43D8-433A-92C3-4337758206EF}"/>
                </a:ext>
              </a:extLst>
            </p:cNvPr>
            <p:cNvSpPr txBox="1"/>
            <p:nvPr/>
          </p:nvSpPr>
          <p:spPr>
            <a:xfrm>
              <a:off x="964642" y="1731515"/>
              <a:ext cx="4948814" cy="1122936"/>
            </a:xfrm>
            <a:prstGeom prst="rect">
              <a:avLst/>
            </a:prstGeom>
            <a:noFill/>
          </p:spPr>
          <p:txBody>
            <a:bodyPr wrap="square" rtlCol="0">
              <a:spAutoFit/>
            </a:bodyPr>
            <a:lstStyle/>
            <a:p>
              <a:pPr>
                <a:lnSpc>
                  <a:spcPts val="2800"/>
                </a:lnSpc>
              </a:pPr>
              <a:r>
                <a:rPr lang="zh-TW" altLang="zh-TW" sz="2200" baseline="-25000" dirty="0">
                  <a:solidFill>
                    <a:schemeClr val="accent6"/>
                  </a:solidFill>
                  <a:latin typeface="微軟正黑體" panose="020B0604030504040204" pitchFamily="34" charset="-120"/>
                  <a:ea typeface="微軟正黑體" panose="020B0604030504040204" pitchFamily="34" charset="-120"/>
                </a:rPr>
                <a:t>虛擬世界或網路空間</a:t>
              </a:r>
              <a:endParaRPr lang="en-US" altLang="zh-TW" sz="2200" baseline="-25000" dirty="0">
                <a:solidFill>
                  <a:schemeClr val="accent6"/>
                </a:solidFill>
                <a:latin typeface="微軟正黑體" panose="020B0604030504040204" pitchFamily="34" charset="-120"/>
                <a:ea typeface="微軟正黑體" panose="020B0604030504040204" pitchFamily="34" charset="-120"/>
              </a:endParaRPr>
            </a:p>
            <a:p>
              <a:pPr>
                <a:lnSpc>
                  <a:spcPts val="2800"/>
                </a:lnSpc>
              </a:pPr>
              <a:r>
                <a:rPr lang="zh-TW" altLang="zh-TW" sz="2200" baseline="-25000" dirty="0">
                  <a:solidFill>
                    <a:schemeClr val="accent6"/>
                  </a:solidFill>
                  <a:latin typeface="微軟正黑體" panose="020B0604030504040204" pitchFamily="34" charset="-120"/>
                  <a:ea typeface="微軟正黑體" panose="020B0604030504040204" pitchFamily="34" charset="-120"/>
                </a:rPr>
                <a:t>利用</a:t>
              </a:r>
              <a:r>
                <a:rPr lang="en-US" altLang="zh-TW" sz="2200" baseline="-25000" dirty="0">
                  <a:solidFill>
                    <a:schemeClr val="accent6"/>
                  </a:solidFill>
                  <a:latin typeface="微軟正黑體" panose="020B0604030504040204" pitchFamily="34" charset="-120"/>
                  <a:ea typeface="微軟正黑體" panose="020B0604030504040204" pitchFamily="34" charset="-120"/>
                </a:rPr>
                <a:t>VR</a:t>
              </a:r>
              <a:r>
                <a:rPr lang="zh-TW" altLang="zh-TW" sz="2200" baseline="-25000" dirty="0">
                  <a:solidFill>
                    <a:schemeClr val="accent6"/>
                  </a:solidFill>
                  <a:latin typeface="微軟正黑體" panose="020B0604030504040204" pitchFamily="34" charset="-120"/>
                  <a:ea typeface="微軟正黑體" panose="020B0604030504040204" pitchFamily="34" charset="-120"/>
                </a:rPr>
                <a:t>、</a:t>
              </a:r>
              <a:r>
                <a:rPr lang="en-US" altLang="zh-TW" sz="2200" baseline="-25000" dirty="0">
                  <a:solidFill>
                    <a:schemeClr val="accent6"/>
                  </a:solidFill>
                  <a:latin typeface="微軟正黑體" panose="020B0604030504040204" pitchFamily="34" charset="-120"/>
                  <a:ea typeface="微軟正黑體" panose="020B0604030504040204" pitchFamily="34" charset="-120"/>
                </a:rPr>
                <a:t>AR</a:t>
              </a:r>
              <a:r>
                <a:rPr lang="zh-TW" altLang="zh-TW" sz="2200" baseline="-25000" dirty="0">
                  <a:solidFill>
                    <a:schemeClr val="accent6"/>
                  </a:solidFill>
                  <a:latin typeface="微軟正黑體" panose="020B0604030504040204" pitchFamily="34" charset="-120"/>
                  <a:ea typeface="微軟正黑體" panose="020B0604030504040204" pitchFamily="34" charset="-120"/>
                </a:rPr>
                <a:t>和</a:t>
              </a:r>
              <a:r>
                <a:rPr lang="en-US" altLang="zh-TW" sz="2200" baseline="-25000" dirty="0">
                  <a:solidFill>
                    <a:schemeClr val="accent6"/>
                  </a:solidFill>
                  <a:latin typeface="微軟正黑體" panose="020B0604030504040204" pitchFamily="34" charset="-120"/>
                  <a:ea typeface="微軟正黑體" panose="020B0604030504040204" pitchFamily="34" charset="-120"/>
                </a:rPr>
                <a:t>MR</a:t>
              </a:r>
              <a:r>
                <a:rPr lang="zh-TW" altLang="zh-TW" sz="2200" baseline="-25000" dirty="0">
                  <a:solidFill>
                    <a:schemeClr val="accent6"/>
                  </a:solidFill>
                  <a:latin typeface="微軟正黑體" panose="020B0604030504040204" pitchFamily="34" charset="-120"/>
                  <a:ea typeface="微軟正黑體" panose="020B0604030504040204" pitchFamily="34" charset="-120"/>
                </a:rPr>
                <a:t>等技術創建</a:t>
              </a:r>
              <a:endParaRPr lang="en-US" altLang="zh-TW" sz="2200" baseline="-25000" dirty="0">
                <a:solidFill>
                  <a:schemeClr val="accent6"/>
                </a:solidFill>
                <a:latin typeface="微軟正黑體" panose="020B0604030504040204" pitchFamily="34" charset="-120"/>
                <a:ea typeface="微軟正黑體" panose="020B0604030504040204" pitchFamily="34" charset="-120"/>
              </a:endParaRPr>
            </a:p>
            <a:p>
              <a:pPr>
                <a:lnSpc>
                  <a:spcPts val="2800"/>
                </a:lnSpc>
              </a:pPr>
              <a:r>
                <a:rPr lang="zh-TW" altLang="en-US" sz="2200" baseline="-25000" dirty="0">
                  <a:solidFill>
                    <a:schemeClr val="accent6"/>
                  </a:solidFill>
                  <a:latin typeface="微軟正黑體" panose="020B0604030504040204" pitchFamily="34" charset="-120"/>
                  <a:ea typeface="微軟正黑體" panose="020B0604030504040204" pitchFamily="34" charset="-120"/>
                </a:rPr>
                <a:t>應用：</a:t>
              </a:r>
              <a:r>
                <a:rPr lang="zh-TW" altLang="zh-TW" sz="2200" baseline="-25000" dirty="0">
                  <a:solidFill>
                    <a:schemeClr val="accent6"/>
                  </a:solidFill>
                  <a:latin typeface="微軟正黑體" panose="020B0604030504040204" pitchFamily="34" charset="-120"/>
                  <a:ea typeface="微軟正黑體" panose="020B0604030504040204" pitchFamily="34" charset="-120"/>
                </a:rPr>
                <a:t>購物、職業培訓、遊戲、教育、遠端會議、文化體驗</a:t>
              </a:r>
              <a:endParaRPr lang="zh-TW" altLang="en-US" sz="2200" baseline="-25000" dirty="0">
                <a:solidFill>
                  <a:schemeClr val="accent6"/>
                </a:solidFill>
                <a:latin typeface="微軟正黑體" panose="020B0604030504040204" pitchFamily="34" charset="-120"/>
                <a:ea typeface="微軟正黑體" panose="020B0604030504040204" pitchFamily="34" charset="-120"/>
              </a:endParaRPr>
            </a:p>
          </p:txBody>
        </p:sp>
      </p:grpSp>
      <p:grpSp>
        <p:nvGrpSpPr>
          <p:cNvPr id="16" name="群組 15">
            <a:extLst>
              <a:ext uri="{FF2B5EF4-FFF2-40B4-BE49-F238E27FC236}">
                <a16:creationId xmlns:a16="http://schemas.microsoft.com/office/drawing/2014/main" id="{570B2A12-9AC0-4663-8539-A91BE5F4E362}"/>
              </a:ext>
            </a:extLst>
          </p:cNvPr>
          <p:cNvGrpSpPr/>
          <p:nvPr/>
        </p:nvGrpSpPr>
        <p:grpSpPr>
          <a:xfrm>
            <a:off x="2944167" y="3196474"/>
            <a:ext cx="6199833" cy="1070208"/>
            <a:chOff x="964642" y="3095991"/>
            <a:chExt cx="6199833" cy="1070208"/>
          </a:xfrm>
        </p:grpSpPr>
        <p:sp>
          <p:nvSpPr>
            <p:cNvPr id="13" name="文字方塊 12">
              <a:extLst>
                <a:ext uri="{FF2B5EF4-FFF2-40B4-BE49-F238E27FC236}">
                  <a16:creationId xmlns:a16="http://schemas.microsoft.com/office/drawing/2014/main" id="{B25DD15F-414F-467A-B82F-E96783833F4D}"/>
                </a:ext>
              </a:extLst>
            </p:cNvPr>
            <p:cNvSpPr txBox="1"/>
            <p:nvPr/>
          </p:nvSpPr>
          <p:spPr>
            <a:xfrm>
              <a:off x="964642" y="3095991"/>
              <a:ext cx="6199833" cy="400110"/>
            </a:xfrm>
            <a:prstGeom prst="rect">
              <a:avLst/>
            </a:prstGeom>
            <a:noFill/>
          </p:spPr>
          <p:txBody>
            <a:bodyPr wrap="square" rtlCol="0">
              <a:spAutoFit/>
            </a:bodyPr>
            <a:lstStyle/>
            <a:p>
              <a:r>
                <a:rPr lang="zh-TW" altLang="zh-TW" sz="2000" dirty="0">
                  <a:solidFill>
                    <a:schemeClr val="accent5"/>
                  </a:solidFill>
                  <a:latin typeface="微軟正黑體" panose="020B0604030504040204" pitchFamily="34" charset="-120"/>
                  <a:ea typeface="微軟正黑體" panose="020B0604030504040204" pitchFamily="34" charset="-120"/>
                </a:rPr>
                <a:t>沉浸式體驗（</a:t>
              </a:r>
              <a:r>
                <a:rPr lang="en-US" altLang="zh-TW" sz="2000" dirty="0">
                  <a:solidFill>
                    <a:schemeClr val="accent5"/>
                  </a:solidFill>
                  <a:latin typeface="微軟正黑體" panose="020B0604030504040204" pitchFamily="34" charset="-120"/>
                  <a:ea typeface="微軟正黑體" panose="020B0604030504040204" pitchFamily="34" charset="-120"/>
                </a:rPr>
                <a:t>Immersive Experience</a:t>
              </a:r>
              <a:r>
                <a:rPr lang="zh-TW" altLang="zh-TW" sz="2000" dirty="0">
                  <a:solidFill>
                    <a:schemeClr val="accent5"/>
                  </a:solidFill>
                  <a:latin typeface="微軟正黑體" panose="020B0604030504040204" pitchFamily="34" charset="-120"/>
                  <a:ea typeface="微軟正黑體" panose="020B0604030504040204" pitchFamily="34" charset="-120"/>
                </a:rPr>
                <a:t>）</a:t>
              </a:r>
              <a:endParaRPr lang="en-US" altLang="zh-TW" sz="2000" dirty="0">
                <a:solidFill>
                  <a:schemeClr val="accent5"/>
                </a:solidFill>
                <a:latin typeface="微軟正黑體" panose="020B0604030504040204" pitchFamily="34" charset="-120"/>
                <a:ea typeface="微軟正黑體" panose="020B0604030504040204" pitchFamily="34" charset="-120"/>
              </a:endParaRPr>
            </a:p>
          </p:txBody>
        </p:sp>
        <p:sp>
          <p:nvSpPr>
            <p:cNvPr id="14" name="文字方塊 13">
              <a:extLst>
                <a:ext uri="{FF2B5EF4-FFF2-40B4-BE49-F238E27FC236}">
                  <a16:creationId xmlns:a16="http://schemas.microsoft.com/office/drawing/2014/main" id="{E1A900DF-D685-45FC-B6DB-947C00314C05}"/>
                </a:ext>
              </a:extLst>
            </p:cNvPr>
            <p:cNvSpPr txBox="1"/>
            <p:nvPr/>
          </p:nvSpPr>
          <p:spPr>
            <a:xfrm>
              <a:off x="964642" y="3405157"/>
              <a:ext cx="4808137" cy="761042"/>
            </a:xfrm>
            <a:prstGeom prst="rect">
              <a:avLst/>
            </a:prstGeom>
            <a:noFill/>
          </p:spPr>
          <p:txBody>
            <a:bodyPr wrap="square" rtlCol="0">
              <a:spAutoFit/>
            </a:bodyPr>
            <a:lstStyle/>
            <a:p>
              <a:pPr>
                <a:lnSpc>
                  <a:spcPts val="2800"/>
                </a:lnSpc>
              </a:pPr>
              <a:r>
                <a:rPr lang="zh-TW" altLang="en-US" sz="2200" baseline="-25000" dirty="0">
                  <a:solidFill>
                    <a:schemeClr val="accent6"/>
                  </a:solidFill>
                  <a:latin typeface="微軟正黑體" panose="020B0604030504040204" pitchFamily="34" charset="-120"/>
                  <a:ea typeface="微軟正黑體" panose="020B0604030504040204" pitchFamily="34" charset="-120"/>
                </a:rPr>
                <a:t>模</a:t>
              </a:r>
              <a:r>
                <a:rPr lang="zh-TW" altLang="zh-TW" sz="2200" baseline="-25000" dirty="0">
                  <a:solidFill>
                    <a:schemeClr val="accent6"/>
                  </a:solidFill>
                  <a:latin typeface="微軟正黑體" panose="020B0604030504040204" pitchFamily="34" charset="-120"/>
                  <a:ea typeface="微軟正黑體" panose="020B0604030504040204" pitchFamily="34" charset="-120"/>
                </a:rPr>
                <a:t>擬現實世界或創造虛構世界</a:t>
              </a:r>
              <a:endParaRPr lang="en-US" altLang="zh-TW" sz="2200" baseline="-25000" dirty="0">
                <a:solidFill>
                  <a:schemeClr val="accent6"/>
                </a:solidFill>
                <a:latin typeface="微軟正黑體" panose="020B0604030504040204" pitchFamily="34" charset="-120"/>
                <a:ea typeface="微軟正黑體" panose="020B0604030504040204" pitchFamily="34" charset="-120"/>
              </a:endParaRPr>
            </a:p>
            <a:p>
              <a:pPr>
                <a:lnSpc>
                  <a:spcPts val="2800"/>
                </a:lnSpc>
              </a:pPr>
              <a:r>
                <a:rPr lang="zh-TW" altLang="zh-TW" sz="2200" baseline="-25000" dirty="0">
                  <a:solidFill>
                    <a:schemeClr val="accent6"/>
                  </a:solidFill>
                  <a:latin typeface="微軟正黑體" panose="020B0604030504040204" pitchFamily="34" charset="-120"/>
                  <a:ea typeface="微軟正黑體" panose="020B0604030504040204" pitchFamily="34" charset="-120"/>
                </a:rPr>
                <a:t>使用者能夠沉浸其中並與之互動</a:t>
              </a:r>
              <a:endParaRPr lang="zh-TW" altLang="en-US" sz="2200" baseline="-25000" dirty="0">
                <a:solidFill>
                  <a:schemeClr val="accent6"/>
                </a:solidFill>
                <a:latin typeface="微軟正黑體" panose="020B0604030504040204" pitchFamily="34" charset="-120"/>
                <a:ea typeface="微軟正黑體" panose="020B0604030504040204" pitchFamily="34" charset="-120"/>
              </a:endParaRPr>
            </a:p>
          </p:txBody>
        </p:sp>
      </p:grpSp>
      <p:grpSp>
        <p:nvGrpSpPr>
          <p:cNvPr id="18" name="群組 17">
            <a:extLst>
              <a:ext uri="{FF2B5EF4-FFF2-40B4-BE49-F238E27FC236}">
                <a16:creationId xmlns:a16="http://schemas.microsoft.com/office/drawing/2014/main" id="{FD7E28EF-57EF-46F7-B6B0-3FE8D8E267BF}"/>
              </a:ext>
            </a:extLst>
          </p:cNvPr>
          <p:cNvGrpSpPr/>
          <p:nvPr/>
        </p:nvGrpSpPr>
        <p:grpSpPr>
          <a:xfrm>
            <a:off x="1190728" y="1522311"/>
            <a:ext cx="1276324" cy="1244461"/>
            <a:chOff x="6209881" y="1350199"/>
            <a:chExt cx="1527349" cy="1527349"/>
          </a:xfrm>
        </p:grpSpPr>
        <p:sp>
          <p:nvSpPr>
            <p:cNvPr id="17" name="橢圓 16">
              <a:extLst>
                <a:ext uri="{FF2B5EF4-FFF2-40B4-BE49-F238E27FC236}">
                  <a16:creationId xmlns:a16="http://schemas.microsoft.com/office/drawing/2014/main" id="{F69CAB59-F47D-463B-892C-A12BB6B12339}"/>
                </a:ext>
              </a:extLst>
            </p:cNvPr>
            <p:cNvSpPr/>
            <p:nvPr/>
          </p:nvSpPr>
          <p:spPr>
            <a:xfrm>
              <a:off x="6209881" y="1350199"/>
              <a:ext cx="1527349" cy="152734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26" name="Picture 2" descr="Virtual Reality ">
              <a:extLst>
                <a:ext uri="{FF2B5EF4-FFF2-40B4-BE49-F238E27FC236}">
                  <a16:creationId xmlns:a16="http://schemas.microsoft.com/office/drawing/2014/main" id="{CEB9C424-7980-4E8B-B5CF-20E7E882C5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3956" y="1525619"/>
              <a:ext cx="1219200" cy="1219200"/>
            </a:xfrm>
            <a:prstGeom prst="rect">
              <a:avLst/>
            </a:prstGeom>
            <a:noFill/>
            <a:extLst>
              <a:ext uri="{909E8E84-426E-40DD-AFC4-6F175D3DCCD1}">
                <a14:hiddenFill xmlns:a14="http://schemas.microsoft.com/office/drawing/2010/main">
                  <a:solidFill>
                    <a:srgbClr val="FFFFFF"/>
                  </a:solidFill>
                </a14:hiddenFill>
              </a:ext>
            </a:extLst>
          </p:spPr>
        </p:pic>
      </p:grpSp>
      <p:pic>
        <p:nvPicPr>
          <p:cNvPr id="1028" name="Picture 4" descr="259252619">
            <a:extLst>
              <a:ext uri="{FF2B5EF4-FFF2-40B4-BE49-F238E27FC236}">
                <a16:creationId xmlns:a16="http://schemas.microsoft.com/office/drawing/2014/main" id="{760A6F70-D652-44C5-957E-7B8A446451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2591" y="3196474"/>
            <a:ext cx="1244461" cy="1244461"/>
          </a:xfrm>
          <a:prstGeom prst="ellipse">
            <a:avLst/>
          </a:prstGeom>
          <a:noFill/>
          <a:extLst>
            <a:ext uri="{909E8E84-426E-40DD-AFC4-6F175D3DCCD1}">
              <a14:hiddenFill xmlns:a14="http://schemas.microsoft.com/office/drawing/2010/main">
                <a:solidFill>
                  <a:srgbClr val="FFFFFF"/>
                </a:solidFill>
              </a14:hiddenFill>
            </a:ext>
          </a:extLst>
        </p:spPr>
      </p:pic>
      <p:sp>
        <p:nvSpPr>
          <p:cNvPr id="19" name="Google Shape;379;p52">
            <a:extLst>
              <a:ext uri="{FF2B5EF4-FFF2-40B4-BE49-F238E27FC236}">
                <a16:creationId xmlns:a16="http://schemas.microsoft.com/office/drawing/2014/main" id="{D417F9AD-41FA-4629-BFD3-E717ADA10284}"/>
              </a:ext>
            </a:extLst>
          </p:cNvPr>
          <p:cNvSpPr txBox="1">
            <a:spLocks noGrp="1"/>
          </p:cNvSpPr>
          <p:nvPr>
            <p:ph type="title"/>
          </p:nvPr>
        </p:nvSpPr>
        <p:spPr>
          <a:xfrm>
            <a:off x="3574948" y="454605"/>
            <a:ext cx="1994104" cy="527700"/>
          </a:xfrm>
          <a:prstGeom prst="rect">
            <a:avLst/>
          </a:prstGeom>
          <a:ln>
            <a:solidFill>
              <a:schemeClr val="accent3"/>
            </a:solidFill>
          </a:ln>
        </p:spPr>
        <p:txBody>
          <a:bodyPr spcFirstLastPara="1" wrap="square" lIns="91425" tIns="91425" rIns="91425" bIns="91425" anchor="ctr" anchorCtr="0">
            <a:noAutofit/>
          </a:bodyPr>
          <a:lstStyle/>
          <a:p>
            <a:pPr algn="ctr"/>
            <a:r>
              <a:rPr lang="zh-TW" altLang="en-US" sz="2400" b="1" dirty="0">
                <a:solidFill>
                  <a:schemeClr val="accent3"/>
                </a:solidFill>
                <a:latin typeface="微軟正黑體" panose="020B0604030504040204" pitchFamily="34" charset="-120"/>
                <a:ea typeface="微軟正黑體" panose="020B0604030504040204" pitchFamily="34" charset="-120"/>
              </a:rPr>
              <a:t>技術介紹</a:t>
            </a:r>
          </a:p>
        </p:txBody>
      </p:sp>
    </p:spTree>
    <p:extLst>
      <p:ext uri="{BB962C8B-B14F-4D97-AF65-F5344CB8AC3E}">
        <p14:creationId xmlns:p14="http://schemas.microsoft.com/office/powerpoint/2010/main" val="2337628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2" name="文字方塊 1">
            <a:extLst>
              <a:ext uri="{FF2B5EF4-FFF2-40B4-BE49-F238E27FC236}">
                <a16:creationId xmlns:a16="http://schemas.microsoft.com/office/drawing/2014/main" id="{EDF63788-1A9B-4DD6-89F9-33721B407BCD}"/>
              </a:ext>
            </a:extLst>
          </p:cNvPr>
          <p:cNvSpPr txBox="1"/>
          <p:nvPr/>
        </p:nvSpPr>
        <p:spPr>
          <a:xfrm>
            <a:off x="998070" y="1444619"/>
            <a:ext cx="6598790" cy="1126847"/>
          </a:xfrm>
          <a:prstGeom prst="rect">
            <a:avLst/>
          </a:prstGeom>
          <a:noFill/>
        </p:spPr>
        <p:txBody>
          <a:bodyPr wrap="square" rtlCol="0">
            <a:spAutoFit/>
          </a:bodyPr>
          <a:lstStyle/>
          <a:p>
            <a:pPr>
              <a:lnSpc>
                <a:spcPts val="2800"/>
              </a:lnSpc>
            </a:pPr>
            <a:r>
              <a:rPr lang="zh-TW" altLang="en-US" sz="2400" kern="0" baseline="-25000" dirty="0">
                <a:solidFill>
                  <a:schemeClr val="accent6"/>
                </a:solidFill>
                <a:effectLst/>
                <a:latin typeface="微軟正黑體" panose="020B0604030504040204" pitchFamily="34" charset="-120"/>
                <a:ea typeface="微軟正黑體" panose="020B0604030504040204" pitchFamily="34" charset="-120"/>
                <a:cs typeface="新細明體" panose="02020500000000000000" pitchFamily="18" charset="-120"/>
              </a:rPr>
              <a:t>原理 ：立體視覺</a:t>
            </a:r>
            <a:endParaRPr lang="en-US" altLang="zh-TW" sz="2400" b="1" baseline="-25000" dirty="0">
              <a:solidFill>
                <a:srgbClr val="FF9900"/>
              </a:solidFill>
              <a:latin typeface="微軟正黑體" panose="020B0604030504040204" pitchFamily="34" charset="-120"/>
              <a:ea typeface="微軟正黑體" panose="020B0604030504040204" pitchFamily="34" charset="-120"/>
              <a:cs typeface="新細明體" panose="02020500000000000000" pitchFamily="18" charset="-120"/>
            </a:endParaRPr>
          </a:p>
          <a:p>
            <a:pPr>
              <a:lnSpc>
                <a:spcPts val="2800"/>
              </a:lnSpc>
            </a:pPr>
            <a:r>
              <a:rPr lang="zh-TW" altLang="zh-TW" sz="2400" baseline="-25000" dirty="0">
                <a:solidFill>
                  <a:schemeClr val="accent6"/>
                </a:solidFill>
                <a:latin typeface="微軟正黑體" panose="020B0604030504040204" pitchFamily="34" charset="-120"/>
                <a:ea typeface="微軟正黑體" panose="020B0604030504040204" pitchFamily="34" charset="-120"/>
              </a:rPr>
              <a:t>硬體設備</a:t>
            </a:r>
            <a:r>
              <a:rPr lang="zh-TW" altLang="en-US" sz="2400" baseline="-25000" dirty="0">
                <a:solidFill>
                  <a:schemeClr val="accent6"/>
                </a:solidFill>
                <a:latin typeface="微軟正黑體" panose="020B0604030504040204" pitchFamily="34" charset="-120"/>
                <a:ea typeface="微軟正黑體" panose="020B0604030504040204" pitchFamily="34" charset="-120"/>
              </a:rPr>
              <a:t> ：頭戴式顯示設備、主機系統、追蹤系統、控制器</a:t>
            </a:r>
            <a:endParaRPr lang="en-US" altLang="zh-TW" sz="2400" baseline="-25000" dirty="0">
              <a:solidFill>
                <a:schemeClr val="accent6"/>
              </a:solidFill>
              <a:latin typeface="微軟正黑體" panose="020B0604030504040204" pitchFamily="34" charset="-120"/>
              <a:ea typeface="微軟正黑體" panose="020B0604030504040204" pitchFamily="34" charset="-120"/>
            </a:endParaRPr>
          </a:p>
          <a:p>
            <a:pPr>
              <a:lnSpc>
                <a:spcPts val="2800"/>
              </a:lnSpc>
            </a:pPr>
            <a:endParaRPr lang="en-US" altLang="zh-TW" sz="2400" baseline="-25000" dirty="0">
              <a:solidFill>
                <a:schemeClr val="accent6"/>
              </a:solidFill>
              <a:latin typeface="微軟正黑體" panose="020B0604030504040204" pitchFamily="34" charset="-120"/>
              <a:ea typeface="微軟正黑體" panose="020B0604030504040204" pitchFamily="34" charset="-120"/>
            </a:endParaRPr>
          </a:p>
        </p:txBody>
      </p:sp>
      <p:sp>
        <p:nvSpPr>
          <p:cNvPr id="6" name="文字方塊 5">
            <a:extLst>
              <a:ext uri="{FF2B5EF4-FFF2-40B4-BE49-F238E27FC236}">
                <a16:creationId xmlns:a16="http://schemas.microsoft.com/office/drawing/2014/main" id="{9D3DF67D-4591-447A-A674-891385D99494}"/>
              </a:ext>
            </a:extLst>
          </p:cNvPr>
          <p:cNvSpPr txBox="1"/>
          <p:nvPr/>
        </p:nvSpPr>
        <p:spPr>
          <a:xfrm>
            <a:off x="271990" y="371040"/>
            <a:ext cx="1122452" cy="553998"/>
          </a:xfrm>
          <a:prstGeom prst="rect">
            <a:avLst/>
          </a:prstGeom>
          <a:noFill/>
        </p:spPr>
        <p:txBody>
          <a:bodyPr wrap="square">
            <a:spAutoFit/>
          </a:bodyPr>
          <a:lstStyle/>
          <a:p>
            <a:pPr>
              <a:buClr>
                <a:schemeClr val="dk2"/>
              </a:buClr>
              <a:buSzPts val="3500"/>
            </a:pPr>
            <a:r>
              <a:rPr lang="en-US" altLang="zh-TW" sz="3000" dirty="0">
                <a:solidFill>
                  <a:schemeClr val="bg2"/>
                </a:solidFill>
                <a:latin typeface="Orbitron Black"/>
                <a:ea typeface="微軟正黑體" panose="020B0604030504040204" pitchFamily="34" charset="-120"/>
                <a:sym typeface="Orbitron Black"/>
              </a:rPr>
              <a:t>VR</a:t>
            </a:r>
            <a:endParaRPr lang="zh-TW" altLang="en-US" sz="3000" dirty="0">
              <a:solidFill>
                <a:schemeClr val="bg2"/>
              </a:solidFill>
              <a:latin typeface="Orbitron Black"/>
              <a:ea typeface="微軟正黑體" panose="020B0604030504040204" pitchFamily="34" charset="-120"/>
              <a:sym typeface="Orbitron Black"/>
            </a:endParaRPr>
          </a:p>
        </p:txBody>
      </p:sp>
      <p:pic>
        <p:nvPicPr>
          <p:cNvPr id="1026" name="Picture 2" descr="Mobile VR's dying gasps mean new life for standalone and tethered VR |  VentureBeat">
            <a:extLst>
              <a:ext uri="{FF2B5EF4-FFF2-40B4-BE49-F238E27FC236}">
                <a16:creationId xmlns:a16="http://schemas.microsoft.com/office/drawing/2014/main" id="{B67AB8DB-5D9D-4B80-B6CF-B179698D33E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157" b="99816" l="9673" r="99289">
                        <a14:foregroundMark x1="53627" y1="5157" x2="48222" y2="7551"/>
                        <a14:foregroundMark x1="95306" y1="39042" x2="95306" y2="39042"/>
                        <a14:foregroundMark x1="68848" y1="85820" x2="84922" y2="96501"/>
                        <a14:foregroundMark x1="84922" y1="96501" x2="99004" y2="99816"/>
                        <a14:foregroundMark x1="25462" y1="78085" x2="40967" y2="94475"/>
                        <a14:foregroundMark x1="40967" y1="94475" x2="40825" y2="94475"/>
                        <a14:foregroundMark x1="99004" y1="48435" x2="99289" y2="48435"/>
                      </a14:backgroundRemoval>
                    </a14:imgEffect>
                  </a14:imgLayer>
                </a14:imgProps>
              </a:ext>
              <a:ext uri="{28A0092B-C50C-407E-A947-70E740481C1C}">
                <a14:useLocalDpi xmlns:a14="http://schemas.microsoft.com/office/drawing/2010/main" val="0"/>
              </a:ext>
            </a:extLst>
          </a:blip>
          <a:srcRect/>
          <a:stretch>
            <a:fillRect/>
          </a:stretch>
        </p:blipFill>
        <p:spPr bwMode="auto">
          <a:xfrm>
            <a:off x="5479771" y="2313439"/>
            <a:ext cx="3664229" cy="283006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379;p52">
            <a:extLst>
              <a:ext uri="{FF2B5EF4-FFF2-40B4-BE49-F238E27FC236}">
                <a16:creationId xmlns:a16="http://schemas.microsoft.com/office/drawing/2014/main" id="{C3843601-E321-424F-A7AA-12403A3AB72D}"/>
              </a:ext>
            </a:extLst>
          </p:cNvPr>
          <p:cNvSpPr txBox="1">
            <a:spLocks/>
          </p:cNvSpPr>
          <p:nvPr/>
        </p:nvSpPr>
        <p:spPr>
          <a:xfrm>
            <a:off x="3088046" y="454605"/>
            <a:ext cx="2967908" cy="527700"/>
          </a:xfrm>
          <a:prstGeom prst="rect">
            <a:avLst/>
          </a:prstGeom>
          <a:noFill/>
          <a:ln>
            <a:solidFill>
              <a:schemeClr val="accent3"/>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Orbitron"/>
              <a:buNone/>
              <a:defRPr sz="3000" b="0" i="0" u="none" strike="noStrike" cap="none">
                <a:solidFill>
                  <a:schemeClr val="dk2"/>
                </a:solidFill>
                <a:latin typeface="Orbitron Black"/>
                <a:ea typeface="Orbitron Black"/>
                <a:cs typeface="Orbitron Black"/>
                <a:sym typeface="Orbitron Black"/>
              </a:defRPr>
            </a:lvl1pPr>
            <a:lvl2pPr marR="0" lvl="1"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2pPr>
            <a:lvl3pPr marR="0" lvl="2"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3pPr>
            <a:lvl4pPr marR="0" lvl="3"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4pPr>
            <a:lvl5pPr marR="0" lvl="4"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5pPr>
            <a:lvl6pPr marR="0" lvl="5"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6pPr>
            <a:lvl7pPr marR="0" lvl="6"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7pPr>
            <a:lvl8pPr marR="0" lvl="7"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8pPr>
            <a:lvl9pPr marR="0" lvl="8"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9pPr>
          </a:lstStyle>
          <a:p>
            <a:pPr algn="ctr"/>
            <a:r>
              <a:rPr lang="zh-TW" altLang="zh-TW" sz="2400" b="1" dirty="0">
                <a:solidFill>
                  <a:schemeClr val="accent3"/>
                </a:solidFill>
                <a:latin typeface="微軟正黑體" panose="020B0604030504040204" pitchFamily="34" charset="-120"/>
                <a:ea typeface="微軟正黑體" panose="020B0604030504040204" pitchFamily="34" charset="-120"/>
              </a:rPr>
              <a:t>核心技術、原理</a:t>
            </a:r>
            <a:endParaRPr lang="zh-TW" altLang="en-US" sz="2400" b="1" dirty="0">
              <a:solidFill>
                <a:schemeClr val="accent3"/>
              </a:solidFill>
              <a:latin typeface="微軟正黑體" panose="020B0604030504040204" pitchFamily="34" charset="-120"/>
              <a:ea typeface="微軟正黑體" panose="020B0604030504040204" pitchFamily="34" charset="-120"/>
            </a:endParaRPr>
          </a:p>
        </p:txBody>
      </p:sp>
      <p:sp>
        <p:nvSpPr>
          <p:cNvPr id="3" name="文字方塊 2">
            <a:extLst>
              <a:ext uri="{FF2B5EF4-FFF2-40B4-BE49-F238E27FC236}">
                <a16:creationId xmlns:a16="http://schemas.microsoft.com/office/drawing/2014/main" id="{82990783-69FC-4490-A8C0-1CEECD5C49D6}"/>
              </a:ext>
            </a:extLst>
          </p:cNvPr>
          <p:cNvSpPr txBox="1"/>
          <p:nvPr/>
        </p:nvSpPr>
        <p:spPr>
          <a:xfrm>
            <a:off x="1598528" y="2855405"/>
            <a:ext cx="3612382" cy="1384995"/>
          </a:xfrm>
          <a:prstGeom prst="rect">
            <a:avLst/>
          </a:prstGeom>
          <a:noFill/>
        </p:spPr>
        <p:txBody>
          <a:bodyPr wrap="square" rtlCol="0">
            <a:spAutoFit/>
          </a:bodyPr>
          <a:lstStyle/>
          <a:p>
            <a:pPr>
              <a:lnSpc>
                <a:spcPts val="2800"/>
              </a:lnSpc>
            </a:pPr>
            <a:r>
              <a:rPr lang="zh-TW" altLang="en-US" sz="2400" baseline="-25000" dirty="0">
                <a:solidFill>
                  <a:schemeClr val="accent6"/>
                </a:solidFill>
                <a:latin typeface="微軟正黑體" panose="020B0604030504040204" pitchFamily="34" charset="-120"/>
                <a:ea typeface="微軟正黑體" panose="020B0604030504040204" pitchFamily="34" charset="-120"/>
              </a:rPr>
              <a:t>沉浸頭戴式設備</a:t>
            </a:r>
            <a:r>
              <a:rPr lang="en-US" altLang="zh-TW" sz="2400" baseline="-25000" dirty="0">
                <a:solidFill>
                  <a:schemeClr val="accent6"/>
                </a:solidFill>
                <a:latin typeface="微軟正黑體" panose="020B0604030504040204" pitchFamily="34" charset="-120"/>
                <a:ea typeface="微軟正黑體" panose="020B0604030504040204" pitchFamily="34" charset="-120"/>
              </a:rPr>
              <a:t>(HMD)</a:t>
            </a:r>
          </a:p>
          <a:p>
            <a:pPr>
              <a:lnSpc>
                <a:spcPts val="2800"/>
              </a:lnSpc>
            </a:pPr>
            <a:r>
              <a:rPr lang="en-US" altLang="zh-TW" sz="2400" baseline="-25000" dirty="0">
                <a:solidFill>
                  <a:schemeClr val="accent6"/>
                </a:solidFill>
                <a:latin typeface="微軟正黑體" panose="020B0604030504040204" pitchFamily="34" charset="-120"/>
                <a:ea typeface="微軟正黑體" panose="020B0604030504040204" pitchFamily="34" charset="-120"/>
              </a:rPr>
              <a:t>Mobile VR</a:t>
            </a:r>
          </a:p>
          <a:p>
            <a:pPr>
              <a:lnSpc>
                <a:spcPts val="2800"/>
              </a:lnSpc>
            </a:pPr>
            <a:r>
              <a:rPr lang="zh-TW" altLang="en-US" sz="2400" baseline="-25000" dirty="0">
                <a:solidFill>
                  <a:schemeClr val="accent6"/>
                </a:solidFill>
                <a:latin typeface="微軟正黑體" panose="020B0604030504040204" pitchFamily="34" charset="-120"/>
                <a:ea typeface="微軟正黑體" panose="020B0604030504040204" pitchFamily="34" charset="-120"/>
              </a:rPr>
              <a:t>一機體 </a:t>
            </a:r>
            <a:r>
              <a:rPr lang="en-US" altLang="zh-TW" sz="2400" baseline="-25000" dirty="0">
                <a:solidFill>
                  <a:schemeClr val="accent6"/>
                </a:solidFill>
                <a:latin typeface="微軟正黑體" panose="020B0604030504040204" pitchFamily="34" charset="-120"/>
                <a:ea typeface="微軟正黑體" panose="020B0604030504040204" pitchFamily="34" charset="-120"/>
              </a:rPr>
              <a:t>VR</a:t>
            </a:r>
            <a:endParaRPr lang="zh-TW" altLang="en-US" sz="2400" baseline="-25000" dirty="0">
              <a:solidFill>
                <a:schemeClr val="accent6"/>
              </a:solidFill>
              <a:latin typeface="微軟正黑體" panose="020B0604030504040204" pitchFamily="34" charset="-120"/>
              <a:ea typeface="微軟正黑體" panose="020B0604030504040204" pitchFamily="34" charset="-120"/>
            </a:endParaRPr>
          </a:p>
          <a:p>
            <a:endParaRPr lang="zh-TW" altLang="en-US" dirty="0"/>
          </a:p>
        </p:txBody>
      </p:sp>
      <p:cxnSp>
        <p:nvCxnSpPr>
          <p:cNvPr id="5" name="直線接點 4">
            <a:extLst>
              <a:ext uri="{FF2B5EF4-FFF2-40B4-BE49-F238E27FC236}">
                <a16:creationId xmlns:a16="http://schemas.microsoft.com/office/drawing/2014/main" id="{61409222-0F35-4060-9893-D394FCCAD7EE}"/>
              </a:ext>
            </a:extLst>
          </p:cNvPr>
          <p:cNvCxnSpPr>
            <a:cxnSpLocks/>
          </p:cNvCxnSpPr>
          <p:nvPr/>
        </p:nvCxnSpPr>
        <p:spPr>
          <a:xfrm>
            <a:off x="1168355" y="3165231"/>
            <a:ext cx="226087" cy="0"/>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9" name="直線接點 8">
            <a:extLst>
              <a:ext uri="{FF2B5EF4-FFF2-40B4-BE49-F238E27FC236}">
                <a16:creationId xmlns:a16="http://schemas.microsoft.com/office/drawing/2014/main" id="{6B345645-0B96-4B0A-9EA8-56C5B54D405A}"/>
              </a:ext>
            </a:extLst>
          </p:cNvPr>
          <p:cNvCxnSpPr>
            <a:cxnSpLocks/>
          </p:cNvCxnSpPr>
          <p:nvPr/>
        </p:nvCxnSpPr>
        <p:spPr>
          <a:xfrm>
            <a:off x="1170633" y="3487613"/>
            <a:ext cx="223809" cy="0"/>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10" name="直線接點 9">
            <a:extLst>
              <a:ext uri="{FF2B5EF4-FFF2-40B4-BE49-F238E27FC236}">
                <a16:creationId xmlns:a16="http://schemas.microsoft.com/office/drawing/2014/main" id="{057150C2-988F-4B3B-AAD6-8C292B2F7232}"/>
              </a:ext>
            </a:extLst>
          </p:cNvPr>
          <p:cNvCxnSpPr>
            <a:cxnSpLocks/>
          </p:cNvCxnSpPr>
          <p:nvPr/>
        </p:nvCxnSpPr>
        <p:spPr>
          <a:xfrm>
            <a:off x="1170632" y="3846843"/>
            <a:ext cx="223810" cy="0"/>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11" name="直線接點 10">
            <a:extLst>
              <a:ext uri="{FF2B5EF4-FFF2-40B4-BE49-F238E27FC236}">
                <a16:creationId xmlns:a16="http://schemas.microsoft.com/office/drawing/2014/main" id="{A4BBA409-C6E4-4FCB-AED6-2B6DCD046F5F}"/>
              </a:ext>
            </a:extLst>
          </p:cNvPr>
          <p:cNvCxnSpPr/>
          <p:nvPr/>
        </p:nvCxnSpPr>
        <p:spPr>
          <a:xfrm>
            <a:off x="1168355" y="3165231"/>
            <a:ext cx="0" cy="681612"/>
          </a:xfrm>
          <a:prstGeom prst="line">
            <a:avLst/>
          </a:prstGeom>
          <a:ln w="19050"/>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19124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pic>
        <p:nvPicPr>
          <p:cNvPr id="2050" name="Picture 2" descr="全息投影、VR技术、AR增强现实技术的区别| 光影百年">
            <a:extLst>
              <a:ext uri="{FF2B5EF4-FFF2-40B4-BE49-F238E27FC236}">
                <a16:creationId xmlns:a16="http://schemas.microsoft.com/office/drawing/2014/main" id="{7B089DCA-9443-4352-8547-5BF701BE766B}"/>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9720" r="7483"/>
          <a:stretch/>
        </p:blipFill>
        <p:spPr bwMode="auto">
          <a:xfrm>
            <a:off x="5926235" y="1829972"/>
            <a:ext cx="2783394" cy="17649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scene3d>
            <a:camera prst="orthographicFront"/>
            <a:lightRig rig="threePt" dir="t"/>
          </a:scene3d>
          <a:sp3d>
            <a:bevelT/>
          </a:sp3d>
        </p:spPr>
      </p:pic>
      <p:grpSp>
        <p:nvGrpSpPr>
          <p:cNvPr id="4" name="群組 3">
            <a:extLst>
              <a:ext uri="{FF2B5EF4-FFF2-40B4-BE49-F238E27FC236}">
                <a16:creationId xmlns:a16="http://schemas.microsoft.com/office/drawing/2014/main" id="{283CA294-5AA9-4DB4-AF5D-E03E45D95FFA}"/>
              </a:ext>
            </a:extLst>
          </p:cNvPr>
          <p:cNvGrpSpPr/>
          <p:nvPr/>
        </p:nvGrpSpPr>
        <p:grpSpPr>
          <a:xfrm>
            <a:off x="784457" y="1516503"/>
            <a:ext cx="6598790" cy="2921826"/>
            <a:chOff x="1085907" y="1420121"/>
            <a:chExt cx="6598790" cy="2921826"/>
          </a:xfrm>
        </p:grpSpPr>
        <p:sp>
          <p:nvSpPr>
            <p:cNvPr id="2" name="文字方塊 1">
              <a:extLst>
                <a:ext uri="{FF2B5EF4-FFF2-40B4-BE49-F238E27FC236}">
                  <a16:creationId xmlns:a16="http://schemas.microsoft.com/office/drawing/2014/main" id="{EDF63788-1A9B-4DD6-89F9-33721B407BCD}"/>
                </a:ext>
              </a:extLst>
            </p:cNvPr>
            <p:cNvSpPr txBox="1"/>
            <p:nvPr/>
          </p:nvSpPr>
          <p:spPr>
            <a:xfrm>
              <a:off x="1085907" y="1420121"/>
              <a:ext cx="6598790" cy="2921826"/>
            </a:xfrm>
            <a:prstGeom prst="rect">
              <a:avLst/>
            </a:prstGeom>
            <a:noFill/>
          </p:spPr>
          <p:txBody>
            <a:bodyPr wrap="square" rtlCol="0">
              <a:spAutoFit/>
            </a:bodyPr>
            <a:lstStyle/>
            <a:p>
              <a:pPr>
                <a:lnSpc>
                  <a:spcPts val="2800"/>
                </a:lnSpc>
              </a:pPr>
              <a:r>
                <a:rPr lang="zh-TW" altLang="zh-TW" sz="2400" baseline="-25000" dirty="0">
                  <a:solidFill>
                    <a:schemeClr val="accent6"/>
                  </a:solidFill>
                  <a:latin typeface="微軟正黑體" panose="020B0604030504040204" pitchFamily="34" charset="-120"/>
                  <a:ea typeface="微軟正黑體" panose="020B0604030504040204" pitchFamily="34" charset="-120"/>
                </a:rPr>
                <a:t>成像原理</a:t>
              </a:r>
              <a:r>
                <a:rPr lang="zh-TW" altLang="en-US" sz="2400" baseline="-25000" dirty="0">
                  <a:solidFill>
                    <a:schemeClr val="accent6"/>
                  </a:solidFill>
                  <a:latin typeface="微軟正黑體" panose="020B0604030504040204" pitchFamily="34" charset="-120"/>
                  <a:ea typeface="微軟正黑體" panose="020B0604030504040204" pitchFamily="34" charset="-120"/>
                </a:rPr>
                <a:t> ：</a:t>
              </a:r>
              <a:r>
                <a:rPr lang="zh-TW" altLang="en-US" sz="2400" kern="0" baseline="-25000" dirty="0">
                  <a:solidFill>
                    <a:schemeClr val="accent6"/>
                  </a:solidFill>
                  <a:effectLst/>
                  <a:latin typeface="微軟正黑體" panose="020B0604030504040204" pitchFamily="34" charset="-120"/>
                  <a:ea typeface="微軟正黑體" panose="020B0604030504040204" pitchFamily="34" charset="-120"/>
                  <a:cs typeface="新細明體" panose="02020500000000000000" pitchFamily="18" charset="-120"/>
                </a:rPr>
                <a:t>透過頭戴型顯示器</a:t>
              </a:r>
              <a:r>
                <a:rPr lang="en-US" altLang="zh-TW" sz="2400" kern="0" baseline="-25000" dirty="0">
                  <a:solidFill>
                    <a:schemeClr val="accent6"/>
                  </a:solidFill>
                  <a:effectLst/>
                  <a:latin typeface="微軟正黑體" panose="020B0604030504040204" pitchFamily="34" charset="-120"/>
                  <a:ea typeface="微軟正黑體" panose="020B0604030504040204" pitchFamily="34" charset="-120"/>
                  <a:cs typeface="新細明體" panose="02020500000000000000" pitchFamily="18" charset="-120"/>
                </a:rPr>
                <a:t>(HMD)</a:t>
              </a:r>
              <a:r>
                <a:rPr lang="zh-TW" altLang="en-US" sz="2400" kern="0" baseline="-25000" dirty="0">
                  <a:solidFill>
                    <a:schemeClr val="accent6"/>
                  </a:solidFill>
                  <a:effectLst/>
                  <a:latin typeface="微軟正黑體" panose="020B0604030504040204" pitchFamily="34" charset="-120"/>
                  <a:ea typeface="微軟正黑體" panose="020B0604030504040204" pitchFamily="34" charset="-120"/>
                  <a:cs typeface="新細明體" panose="02020500000000000000" pitchFamily="18" charset="-120"/>
                </a:rPr>
                <a:t> 產生立體成像，</a:t>
              </a:r>
              <a:endParaRPr lang="en-US" altLang="zh-TW" sz="2400" kern="0" baseline="-25000" dirty="0">
                <a:solidFill>
                  <a:schemeClr val="accent6"/>
                </a:solidFill>
                <a:effectLst/>
                <a:latin typeface="微軟正黑體" panose="020B0604030504040204" pitchFamily="34" charset="-120"/>
                <a:ea typeface="微軟正黑體" panose="020B0604030504040204" pitchFamily="34" charset="-120"/>
                <a:cs typeface="新細明體" panose="02020500000000000000" pitchFamily="18" charset="-120"/>
              </a:endParaRPr>
            </a:p>
            <a:p>
              <a:pPr>
                <a:lnSpc>
                  <a:spcPts val="2800"/>
                </a:lnSpc>
              </a:pPr>
              <a:r>
                <a:rPr lang="zh-TW" altLang="en-US" sz="2400" kern="0" baseline="-25000" dirty="0">
                  <a:solidFill>
                    <a:schemeClr val="accent6"/>
                  </a:solidFill>
                  <a:effectLst/>
                  <a:latin typeface="微軟正黑體" panose="020B0604030504040204" pitchFamily="34" charset="-120"/>
                  <a:ea typeface="微軟正黑體" panose="020B0604030504040204" pitchFamily="34" charset="-120"/>
                  <a:cs typeface="新細明體" panose="02020500000000000000" pitchFamily="18" charset="-120"/>
                </a:rPr>
                <a:t>                   再藉由人體視覺系統辨識虛擬物件</a:t>
              </a:r>
              <a:endParaRPr lang="en-US" altLang="zh-TW" sz="2400" baseline="-25000" dirty="0">
                <a:solidFill>
                  <a:schemeClr val="accent6"/>
                </a:solidFill>
                <a:latin typeface="微軟正黑體" panose="020B0604030504040204" pitchFamily="34" charset="-120"/>
                <a:ea typeface="微軟正黑體" panose="020B0604030504040204" pitchFamily="34" charset="-120"/>
              </a:endParaRPr>
            </a:p>
            <a:p>
              <a:pPr>
                <a:lnSpc>
                  <a:spcPts val="2800"/>
                </a:lnSpc>
              </a:pPr>
              <a:r>
                <a:rPr lang="zh-TW" altLang="en-US" sz="2400" baseline="-25000" dirty="0">
                  <a:solidFill>
                    <a:schemeClr val="accent6"/>
                  </a:solidFill>
                  <a:latin typeface="微軟正黑體" panose="020B0604030504040204" pitchFamily="34" charset="-120"/>
                  <a:ea typeface="微軟正黑體" panose="020B0604030504040204" pitchFamily="34" charset="-120"/>
                </a:rPr>
                <a:t>輸入方法 </a:t>
              </a:r>
              <a:r>
                <a:rPr lang="zh-TW" altLang="en-US" sz="2400" kern="0" baseline="-25000" dirty="0">
                  <a:solidFill>
                    <a:schemeClr val="accent6"/>
                  </a:solidFill>
                  <a:effectLst/>
                  <a:latin typeface="微軟正黑體" panose="020B0604030504040204" pitchFamily="34" charset="-120"/>
                  <a:ea typeface="微軟正黑體" panose="020B0604030504040204" pitchFamily="34" charset="-120"/>
                  <a:cs typeface="新細明體" panose="02020500000000000000" pitchFamily="18" charset="-120"/>
                </a:rPr>
                <a:t>：藉由眼球追蹤技術，瞄準目標物進行互動</a:t>
              </a:r>
              <a:endParaRPr lang="en-US" altLang="zh-TW" sz="2400" kern="0" baseline="-25000" dirty="0">
                <a:solidFill>
                  <a:schemeClr val="accent6"/>
                </a:solidFill>
                <a:effectLst/>
                <a:latin typeface="微軟正黑體" panose="020B0604030504040204" pitchFamily="34" charset="-120"/>
                <a:ea typeface="微軟正黑體" panose="020B0604030504040204" pitchFamily="34" charset="-120"/>
                <a:cs typeface="新細明體" panose="02020500000000000000" pitchFamily="18" charset="-120"/>
              </a:endParaRPr>
            </a:p>
            <a:p>
              <a:pPr>
                <a:lnSpc>
                  <a:spcPts val="2800"/>
                </a:lnSpc>
              </a:pPr>
              <a:endParaRPr lang="en-US" altLang="zh-TW" sz="2400" baseline="-25000" dirty="0">
                <a:solidFill>
                  <a:schemeClr val="accent6"/>
                </a:solidFill>
                <a:latin typeface="微軟正黑體" panose="020B0604030504040204" pitchFamily="34" charset="-120"/>
                <a:ea typeface="微軟正黑體" panose="020B0604030504040204" pitchFamily="34" charset="-120"/>
              </a:endParaRPr>
            </a:p>
            <a:p>
              <a:pPr>
                <a:lnSpc>
                  <a:spcPts val="2800"/>
                </a:lnSpc>
              </a:pPr>
              <a:r>
                <a:rPr lang="zh-TW" altLang="en-US" sz="2400" baseline="-25000" dirty="0">
                  <a:solidFill>
                    <a:schemeClr val="accent6"/>
                  </a:solidFill>
                  <a:latin typeface="微軟正黑體" panose="020B0604030504040204" pitchFamily="34" charset="-120"/>
                  <a:ea typeface="微軟正黑體" panose="020B0604030504040204" pitchFamily="34" charset="-120"/>
                </a:rPr>
                <a:t>缺點 ：操作錯誤率提高</a:t>
              </a:r>
              <a:endParaRPr lang="en-US" altLang="zh-TW" sz="2400" baseline="-25000" dirty="0">
                <a:solidFill>
                  <a:schemeClr val="accent6"/>
                </a:solidFill>
                <a:latin typeface="微軟正黑體" panose="020B0604030504040204" pitchFamily="34" charset="-120"/>
                <a:ea typeface="微軟正黑體" panose="020B0604030504040204" pitchFamily="34" charset="-120"/>
              </a:endParaRPr>
            </a:p>
            <a:p>
              <a:pPr>
                <a:lnSpc>
                  <a:spcPts val="2800"/>
                </a:lnSpc>
              </a:pPr>
              <a:r>
                <a:rPr lang="zh-TW" altLang="en-US" sz="2400" baseline="-25000" dirty="0">
                  <a:solidFill>
                    <a:schemeClr val="accent6"/>
                  </a:solidFill>
                  <a:latin typeface="微軟正黑體" panose="020B0604030504040204" pitchFamily="34" charset="-120"/>
                  <a:ea typeface="微軟正黑體" panose="020B0604030504040204" pitchFamily="34" charset="-120"/>
                </a:rPr>
                <a:t>　　　 </a:t>
              </a:r>
              <a:r>
                <a:rPr lang="zh-TW" altLang="en-US" sz="2400" baseline="-25000" dirty="0">
                  <a:solidFill>
                    <a:schemeClr val="accent3"/>
                  </a:solidFill>
                  <a:latin typeface="微軟正黑體" panose="020B0604030504040204" pitchFamily="34" charset="-120"/>
                  <a:ea typeface="微軟正黑體" panose="020B0604030504040204" pitchFamily="34" charset="-120"/>
                </a:rPr>
                <a:t>避免按鈕過於密集</a:t>
              </a:r>
            </a:p>
            <a:p>
              <a:pPr>
                <a:lnSpc>
                  <a:spcPts val="2800"/>
                </a:lnSpc>
              </a:pPr>
              <a:r>
                <a:rPr lang="zh-TW" altLang="en-US" sz="2400" baseline="-25000" dirty="0">
                  <a:solidFill>
                    <a:schemeClr val="accent3"/>
                  </a:solidFill>
                  <a:latin typeface="微軟正黑體" panose="020B0604030504040204" pitchFamily="34" charset="-120"/>
                  <a:ea typeface="微軟正黑體" panose="020B0604030504040204" pitchFamily="34" charset="-120"/>
                </a:rPr>
                <a:t>　　　 應設置注視時間並提供視覺倒數回饋</a:t>
              </a:r>
            </a:p>
            <a:p>
              <a:pPr>
                <a:lnSpc>
                  <a:spcPts val="2800"/>
                </a:lnSpc>
              </a:pPr>
              <a:endParaRPr lang="zh-TW" altLang="en-US" sz="2400" baseline="-25000" dirty="0">
                <a:solidFill>
                  <a:schemeClr val="accent6"/>
                </a:solidFill>
                <a:ea typeface="Microsoft YaHei" panose="020B0503020204020204" pitchFamily="34" charset="-122"/>
              </a:endParaRPr>
            </a:p>
          </p:txBody>
        </p:sp>
        <p:sp>
          <p:nvSpPr>
            <p:cNvPr id="3" name="箭號: 向右 2">
              <a:extLst>
                <a:ext uri="{FF2B5EF4-FFF2-40B4-BE49-F238E27FC236}">
                  <a16:creationId xmlns:a16="http://schemas.microsoft.com/office/drawing/2014/main" id="{A6C7271C-DBFE-4E2A-A20A-89DC895F911E}"/>
                </a:ext>
              </a:extLst>
            </p:cNvPr>
            <p:cNvSpPr/>
            <p:nvPr/>
          </p:nvSpPr>
          <p:spPr>
            <a:xfrm>
              <a:off x="1199293" y="3567165"/>
              <a:ext cx="456515" cy="248024"/>
            </a:xfrm>
            <a:prstGeom prst="rightArrow">
              <a:avLst/>
            </a:prstGeom>
            <a:solidFill>
              <a:srgbClr val="EFC47D"/>
            </a:solidFill>
            <a:ln>
              <a:solidFill>
                <a:srgbClr val="EFC4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accent3"/>
                </a:solidFill>
              </a:endParaRPr>
            </a:p>
          </p:txBody>
        </p:sp>
      </p:grpSp>
      <p:sp>
        <p:nvSpPr>
          <p:cNvPr id="12" name="文字方塊 11">
            <a:extLst>
              <a:ext uri="{FF2B5EF4-FFF2-40B4-BE49-F238E27FC236}">
                <a16:creationId xmlns:a16="http://schemas.microsoft.com/office/drawing/2014/main" id="{857BF96C-4C43-4CC8-BDC7-6A1581AC62A6}"/>
              </a:ext>
            </a:extLst>
          </p:cNvPr>
          <p:cNvSpPr txBox="1"/>
          <p:nvPr/>
        </p:nvSpPr>
        <p:spPr>
          <a:xfrm>
            <a:off x="271990" y="371040"/>
            <a:ext cx="1122452" cy="553998"/>
          </a:xfrm>
          <a:prstGeom prst="rect">
            <a:avLst/>
          </a:prstGeom>
          <a:noFill/>
        </p:spPr>
        <p:txBody>
          <a:bodyPr wrap="square">
            <a:spAutoFit/>
          </a:bodyPr>
          <a:lstStyle/>
          <a:p>
            <a:pPr>
              <a:buClr>
                <a:schemeClr val="dk2"/>
              </a:buClr>
              <a:buSzPts val="3500"/>
            </a:pPr>
            <a:r>
              <a:rPr lang="en-US" altLang="zh-TW" sz="3000" dirty="0">
                <a:solidFill>
                  <a:schemeClr val="bg2"/>
                </a:solidFill>
                <a:latin typeface="Orbitron Black"/>
                <a:ea typeface="微軟正黑體" panose="020B0604030504040204" pitchFamily="34" charset="-120"/>
                <a:sym typeface="Orbitron Black"/>
              </a:rPr>
              <a:t>VR</a:t>
            </a:r>
            <a:endParaRPr lang="zh-TW" altLang="en-US" sz="3000" dirty="0">
              <a:solidFill>
                <a:schemeClr val="bg2"/>
              </a:solidFill>
              <a:latin typeface="Orbitron Black"/>
              <a:ea typeface="微軟正黑體" panose="020B0604030504040204" pitchFamily="34" charset="-120"/>
              <a:sym typeface="Orbitron Black"/>
            </a:endParaRPr>
          </a:p>
        </p:txBody>
      </p:sp>
      <p:sp>
        <p:nvSpPr>
          <p:cNvPr id="8" name="Google Shape;379;p52">
            <a:extLst>
              <a:ext uri="{FF2B5EF4-FFF2-40B4-BE49-F238E27FC236}">
                <a16:creationId xmlns:a16="http://schemas.microsoft.com/office/drawing/2014/main" id="{3EEBC051-61D1-4FC3-B4D9-B0E953A7F0ED}"/>
              </a:ext>
            </a:extLst>
          </p:cNvPr>
          <p:cNvSpPr txBox="1">
            <a:spLocks/>
          </p:cNvSpPr>
          <p:nvPr/>
        </p:nvSpPr>
        <p:spPr>
          <a:xfrm>
            <a:off x="3088046" y="454605"/>
            <a:ext cx="2967908" cy="527700"/>
          </a:xfrm>
          <a:prstGeom prst="rect">
            <a:avLst/>
          </a:prstGeom>
          <a:noFill/>
          <a:ln>
            <a:solidFill>
              <a:schemeClr val="accent3"/>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Orbitron"/>
              <a:buNone/>
              <a:defRPr sz="3000" b="0" i="0" u="none" strike="noStrike" cap="none">
                <a:solidFill>
                  <a:schemeClr val="dk2"/>
                </a:solidFill>
                <a:latin typeface="Orbitron Black"/>
                <a:ea typeface="Orbitron Black"/>
                <a:cs typeface="Orbitron Black"/>
                <a:sym typeface="Orbitron Black"/>
              </a:defRPr>
            </a:lvl1pPr>
            <a:lvl2pPr marR="0" lvl="1"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2pPr>
            <a:lvl3pPr marR="0" lvl="2"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3pPr>
            <a:lvl4pPr marR="0" lvl="3"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4pPr>
            <a:lvl5pPr marR="0" lvl="4"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5pPr>
            <a:lvl6pPr marR="0" lvl="5"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6pPr>
            <a:lvl7pPr marR="0" lvl="6"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7pPr>
            <a:lvl8pPr marR="0" lvl="7"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8pPr>
            <a:lvl9pPr marR="0" lvl="8"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9pPr>
          </a:lstStyle>
          <a:p>
            <a:pPr algn="ctr"/>
            <a:r>
              <a:rPr lang="zh-TW" altLang="zh-TW" sz="2400" b="1" dirty="0">
                <a:solidFill>
                  <a:schemeClr val="accent3"/>
                </a:solidFill>
                <a:latin typeface="微軟正黑體" panose="020B0604030504040204" pitchFamily="34" charset="-120"/>
                <a:ea typeface="微軟正黑體" panose="020B0604030504040204" pitchFamily="34" charset="-120"/>
              </a:rPr>
              <a:t>核心技術、原理</a:t>
            </a:r>
            <a:endParaRPr lang="zh-TW" altLang="en-US" sz="2400" b="1" dirty="0">
              <a:solidFill>
                <a:schemeClr val="accent3"/>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616628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18" name="文字方塊 17">
            <a:extLst>
              <a:ext uri="{FF2B5EF4-FFF2-40B4-BE49-F238E27FC236}">
                <a16:creationId xmlns:a16="http://schemas.microsoft.com/office/drawing/2014/main" id="{DBE40ECB-94D3-4054-A360-80C0862E53B4}"/>
              </a:ext>
            </a:extLst>
          </p:cNvPr>
          <p:cNvSpPr txBox="1"/>
          <p:nvPr/>
        </p:nvSpPr>
        <p:spPr>
          <a:xfrm>
            <a:off x="3572189" y="542611"/>
            <a:ext cx="1999622" cy="523220"/>
          </a:xfrm>
          <a:prstGeom prst="rect">
            <a:avLst/>
          </a:prstGeom>
          <a:noFill/>
        </p:spPr>
        <p:txBody>
          <a:bodyPr wrap="square" rtlCol="0">
            <a:spAutoFit/>
          </a:bodyPr>
          <a:lstStyle/>
          <a:p>
            <a:r>
              <a:rPr lang="zh-TW" altLang="en-US" sz="2800" b="1" dirty="0">
                <a:solidFill>
                  <a:schemeClr val="accent3"/>
                </a:solidFill>
                <a:latin typeface="微軟正黑體" panose="020B0604030504040204" pitchFamily="34" charset="-120"/>
                <a:ea typeface="微軟正黑體" panose="020B0604030504040204" pitchFamily="34" charset="-120"/>
              </a:rPr>
              <a:t>手把控制器</a:t>
            </a:r>
            <a:endParaRPr lang="zh-TW" altLang="en-US" sz="2800" dirty="0"/>
          </a:p>
        </p:txBody>
      </p:sp>
      <p:pic>
        <p:nvPicPr>
          <p:cNvPr id="8" name="圖片 7">
            <a:extLst>
              <a:ext uri="{FF2B5EF4-FFF2-40B4-BE49-F238E27FC236}">
                <a16:creationId xmlns:a16="http://schemas.microsoft.com/office/drawing/2014/main" id="{95FBE34D-AF40-41E0-A43F-C8BC451DDB9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2806" y="2110152"/>
            <a:ext cx="2835136" cy="2140229"/>
          </a:xfrm>
          <a:prstGeom prst="rect">
            <a:avLst/>
          </a:prstGeom>
          <a:ln>
            <a:noFill/>
          </a:ln>
          <a:effectLst>
            <a:softEdge rad="112500"/>
          </a:effectLst>
        </p:spPr>
      </p:pic>
      <p:sp>
        <p:nvSpPr>
          <p:cNvPr id="19" name="文字方塊 18">
            <a:extLst>
              <a:ext uri="{FF2B5EF4-FFF2-40B4-BE49-F238E27FC236}">
                <a16:creationId xmlns:a16="http://schemas.microsoft.com/office/drawing/2014/main" id="{083B7A91-0E12-4E23-929A-A1E75FA3F6FF}"/>
              </a:ext>
            </a:extLst>
          </p:cNvPr>
          <p:cNvSpPr txBox="1"/>
          <p:nvPr/>
        </p:nvSpPr>
        <p:spPr>
          <a:xfrm>
            <a:off x="1833589" y="1558405"/>
            <a:ext cx="1637882" cy="461665"/>
          </a:xfrm>
          <a:prstGeom prst="rect">
            <a:avLst/>
          </a:prstGeom>
          <a:noFill/>
        </p:spPr>
        <p:txBody>
          <a:bodyPr wrap="square" rtlCol="0">
            <a:spAutoFit/>
          </a:bodyPr>
          <a:lstStyle/>
          <a:p>
            <a:r>
              <a:rPr lang="zh-TW" altLang="zh-TW" sz="2400" kern="0" baseline="-25000" dirty="0">
                <a:solidFill>
                  <a:schemeClr val="accent6"/>
                </a:solidFill>
                <a:effectLst/>
                <a:latin typeface="微軟正黑體" panose="020B0604030504040204" pitchFamily="34" charset="-120"/>
                <a:ea typeface="微軟正黑體" panose="020B0604030504040204" pitchFamily="34" charset="-120"/>
                <a:cs typeface="新細明體" panose="02020500000000000000" pitchFamily="18" charset="-120"/>
              </a:rPr>
              <a:t>三軸自由控制器</a:t>
            </a:r>
            <a:endParaRPr lang="zh-TW" altLang="en-US" sz="1800" dirty="0">
              <a:solidFill>
                <a:schemeClr val="accent6"/>
              </a:solidFill>
              <a:latin typeface="微軟正黑體" panose="020B0604030504040204" pitchFamily="34" charset="-120"/>
              <a:ea typeface="微軟正黑體" panose="020B0604030504040204" pitchFamily="34" charset="-120"/>
            </a:endParaRPr>
          </a:p>
        </p:txBody>
      </p:sp>
      <p:sp>
        <p:nvSpPr>
          <p:cNvPr id="5" name="矩形 4">
            <a:extLst>
              <a:ext uri="{FF2B5EF4-FFF2-40B4-BE49-F238E27FC236}">
                <a16:creationId xmlns:a16="http://schemas.microsoft.com/office/drawing/2014/main" id="{7F64E7F2-8DF7-480B-A072-2BF8043C45BD}"/>
              </a:ext>
            </a:extLst>
          </p:cNvPr>
          <p:cNvSpPr/>
          <p:nvPr/>
        </p:nvSpPr>
        <p:spPr>
          <a:xfrm>
            <a:off x="5022202" y="2111017"/>
            <a:ext cx="2938536" cy="2139364"/>
          </a:xfrm>
          <a:prstGeom prst="rect">
            <a:avLst/>
          </a:prstGeom>
          <a:solidFill>
            <a:schemeClr val="accent6"/>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a:extLst>
              <a:ext uri="{FF2B5EF4-FFF2-40B4-BE49-F238E27FC236}">
                <a16:creationId xmlns:a16="http://schemas.microsoft.com/office/drawing/2014/main" id="{8C4CE0C0-F0D5-4AE7-A94F-49873F0BFB34}"/>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204531" y="2441748"/>
            <a:ext cx="2552797" cy="1582695"/>
          </a:xfrm>
          <a:prstGeom prst="rect">
            <a:avLst/>
          </a:prstGeom>
        </p:spPr>
      </p:pic>
      <p:sp>
        <p:nvSpPr>
          <p:cNvPr id="24" name="文字方塊 23">
            <a:extLst>
              <a:ext uri="{FF2B5EF4-FFF2-40B4-BE49-F238E27FC236}">
                <a16:creationId xmlns:a16="http://schemas.microsoft.com/office/drawing/2014/main" id="{7B793CAB-8430-497F-B0B4-08E7E672D876}"/>
              </a:ext>
            </a:extLst>
          </p:cNvPr>
          <p:cNvSpPr txBox="1"/>
          <p:nvPr/>
        </p:nvSpPr>
        <p:spPr>
          <a:xfrm>
            <a:off x="5783061" y="1619960"/>
            <a:ext cx="1637882" cy="338554"/>
          </a:xfrm>
          <a:prstGeom prst="rect">
            <a:avLst/>
          </a:prstGeom>
          <a:noFill/>
        </p:spPr>
        <p:txBody>
          <a:bodyPr wrap="square" rtlCol="0">
            <a:spAutoFit/>
          </a:bodyPr>
          <a:lstStyle/>
          <a:p>
            <a:r>
              <a:rPr lang="zh-TW" altLang="en-US" sz="2400" baseline="-25000" dirty="0">
                <a:solidFill>
                  <a:schemeClr val="accent6"/>
                </a:solidFill>
                <a:latin typeface="微軟正黑體" panose="020B0604030504040204" pitchFamily="34" charset="-120"/>
                <a:ea typeface="微軟正黑體" panose="020B0604030504040204" pitchFamily="34" charset="-120"/>
              </a:rPr>
              <a:t>六</a:t>
            </a:r>
            <a:r>
              <a:rPr lang="zh-TW" altLang="zh-TW" sz="2400" baseline="-25000" dirty="0">
                <a:solidFill>
                  <a:schemeClr val="accent6"/>
                </a:solidFill>
                <a:latin typeface="微軟正黑體" panose="020B0604030504040204" pitchFamily="34" charset="-120"/>
                <a:ea typeface="微軟正黑體" panose="020B0604030504040204" pitchFamily="34" charset="-120"/>
              </a:rPr>
              <a:t>軸自由控制器</a:t>
            </a:r>
            <a:endParaRPr lang="zh-TW" altLang="en-US" sz="2400" baseline="-25000" dirty="0">
              <a:solidFill>
                <a:schemeClr val="accent6"/>
              </a:solidFill>
              <a:latin typeface="微軟正黑體" panose="020B0604030504040204" pitchFamily="34" charset="-120"/>
              <a:ea typeface="微軟正黑體" panose="020B0604030504040204" pitchFamily="34" charset="-120"/>
            </a:endParaRPr>
          </a:p>
        </p:txBody>
      </p:sp>
      <p:sp>
        <p:nvSpPr>
          <p:cNvPr id="27" name="文字方塊 26">
            <a:extLst>
              <a:ext uri="{FF2B5EF4-FFF2-40B4-BE49-F238E27FC236}">
                <a16:creationId xmlns:a16="http://schemas.microsoft.com/office/drawing/2014/main" id="{D814F8F3-A2AA-4225-8AA5-A38F06BFF5C7}"/>
              </a:ext>
            </a:extLst>
          </p:cNvPr>
          <p:cNvSpPr txBox="1"/>
          <p:nvPr/>
        </p:nvSpPr>
        <p:spPr>
          <a:xfrm>
            <a:off x="271990" y="371040"/>
            <a:ext cx="1122452" cy="553998"/>
          </a:xfrm>
          <a:prstGeom prst="rect">
            <a:avLst/>
          </a:prstGeom>
          <a:noFill/>
        </p:spPr>
        <p:txBody>
          <a:bodyPr wrap="square">
            <a:spAutoFit/>
          </a:bodyPr>
          <a:lstStyle/>
          <a:p>
            <a:pPr>
              <a:buClr>
                <a:schemeClr val="dk2"/>
              </a:buClr>
              <a:buSzPts val="3500"/>
            </a:pPr>
            <a:r>
              <a:rPr lang="en-US" altLang="zh-TW" sz="3000" dirty="0">
                <a:solidFill>
                  <a:schemeClr val="bg2"/>
                </a:solidFill>
                <a:latin typeface="Orbitron Black"/>
                <a:ea typeface="微軟正黑體" panose="020B0604030504040204" pitchFamily="34" charset="-120"/>
                <a:sym typeface="Orbitron Black"/>
              </a:rPr>
              <a:t>VR</a:t>
            </a:r>
            <a:endParaRPr lang="zh-TW" altLang="en-US" sz="3000" dirty="0">
              <a:solidFill>
                <a:schemeClr val="bg2"/>
              </a:solidFill>
              <a:latin typeface="Orbitron Black"/>
              <a:ea typeface="微軟正黑體" panose="020B0604030504040204" pitchFamily="34" charset="-120"/>
              <a:sym typeface="Orbitron Black"/>
            </a:endParaRPr>
          </a:p>
        </p:txBody>
      </p:sp>
    </p:spTree>
    <p:extLst>
      <p:ext uri="{BB962C8B-B14F-4D97-AF65-F5344CB8AC3E}">
        <p14:creationId xmlns:p14="http://schemas.microsoft.com/office/powerpoint/2010/main" val="1840060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18" name="文字方塊 17">
            <a:extLst>
              <a:ext uri="{FF2B5EF4-FFF2-40B4-BE49-F238E27FC236}">
                <a16:creationId xmlns:a16="http://schemas.microsoft.com/office/drawing/2014/main" id="{DBE40ECB-94D3-4054-A360-80C0862E53B4}"/>
              </a:ext>
            </a:extLst>
          </p:cNvPr>
          <p:cNvSpPr txBox="1"/>
          <p:nvPr/>
        </p:nvSpPr>
        <p:spPr>
          <a:xfrm>
            <a:off x="3150158" y="527539"/>
            <a:ext cx="2843685" cy="954107"/>
          </a:xfrm>
          <a:prstGeom prst="rect">
            <a:avLst/>
          </a:prstGeom>
          <a:noFill/>
        </p:spPr>
        <p:txBody>
          <a:bodyPr wrap="square" rtlCol="0">
            <a:spAutoFit/>
          </a:bodyPr>
          <a:lstStyle/>
          <a:p>
            <a:pPr algn="ctr"/>
            <a:r>
              <a:rPr lang="zh-TW" altLang="en-US" sz="2800" b="1" dirty="0">
                <a:solidFill>
                  <a:schemeClr val="accent3"/>
                </a:solidFill>
                <a:latin typeface="微軟正黑體" panose="020B0604030504040204" pitchFamily="34" charset="-120"/>
                <a:ea typeface="微軟正黑體" panose="020B0604030504040204" pitchFamily="34" charset="-120"/>
              </a:rPr>
              <a:t>手部追蹤 </a:t>
            </a:r>
            <a:r>
              <a:rPr lang="en-US" altLang="zh-TW" sz="2800" b="1" dirty="0">
                <a:solidFill>
                  <a:schemeClr val="accent3"/>
                </a:solidFill>
                <a:latin typeface="微軟正黑體" panose="020B0604030504040204" pitchFamily="34" charset="-120"/>
                <a:ea typeface="微軟正黑體" panose="020B0604030504040204" pitchFamily="34" charset="-120"/>
              </a:rPr>
              <a:t>finger-tracking</a:t>
            </a:r>
            <a:endParaRPr lang="zh-TW" altLang="en-US" sz="2800" dirty="0"/>
          </a:p>
        </p:txBody>
      </p:sp>
      <p:pic>
        <p:nvPicPr>
          <p:cNvPr id="13" name="圖片 12">
            <a:extLst>
              <a:ext uri="{FF2B5EF4-FFF2-40B4-BE49-F238E27FC236}">
                <a16:creationId xmlns:a16="http://schemas.microsoft.com/office/drawing/2014/main" id="{6FEF299A-E98E-4FA8-9D56-C5E034BA1D4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9117" y="1738186"/>
            <a:ext cx="5465766" cy="2912944"/>
          </a:xfrm>
          <a:prstGeom prst="rect">
            <a:avLst/>
          </a:prstGeom>
          <a:ln>
            <a:noFill/>
          </a:ln>
          <a:effectLst>
            <a:softEdge rad="112500"/>
          </a:effectLst>
        </p:spPr>
      </p:pic>
      <p:sp>
        <p:nvSpPr>
          <p:cNvPr id="14" name="文字方塊 13">
            <a:extLst>
              <a:ext uri="{FF2B5EF4-FFF2-40B4-BE49-F238E27FC236}">
                <a16:creationId xmlns:a16="http://schemas.microsoft.com/office/drawing/2014/main" id="{59CDFF7C-8D0D-4E2C-A180-5BDE07CC4F8C}"/>
              </a:ext>
            </a:extLst>
          </p:cNvPr>
          <p:cNvSpPr txBox="1"/>
          <p:nvPr/>
        </p:nvSpPr>
        <p:spPr>
          <a:xfrm>
            <a:off x="271990" y="371040"/>
            <a:ext cx="1122452" cy="553998"/>
          </a:xfrm>
          <a:prstGeom prst="rect">
            <a:avLst/>
          </a:prstGeom>
          <a:noFill/>
        </p:spPr>
        <p:txBody>
          <a:bodyPr wrap="square">
            <a:spAutoFit/>
          </a:bodyPr>
          <a:lstStyle/>
          <a:p>
            <a:pPr>
              <a:buClr>
                <a:schemeClr val="dk2"/>
              </a:buClr>
              <a:buSzPts val="3500"/>
            </a:pPr>
            <a:r>
              <a:rPr lang="en-US" altLang="zh-TW" sz="3000" dirty="0">
                <a:solidFill>
                  <a:schemeClr val="bg2"/>
                </a:solidFill>
                <a:latin typeface="Orbitron Black"/>
                <a:ea typeface="微軟正黑體" panose="020B0604030504040204" pitchFamily="34" charset="-120"/>
                <a:sym typeface="Orbitron Black"/>
              </a:rPr>
              <a:t>VR</a:t>
            </a:r>
            <a:endParaRPr lang="zh-TW" altLang="en-US" sz="3000" dirty="0">
              <a:solidFill>
                <a:schemeClr val="bg2"/>
              </a:solidFill>
              <a:latin typeface="Orbitron Black"/>
              <a:ea typeface="微軟正黑體" panose="020B0604030504040204" pitchFamily="34" charset="-120"/>
              <a:sym typeface="Orbitron Black"/>
            </a:endParaRPr>
          </a:p>
        </p:txBody>
      </p:sp>
    </p:spTree>
    <p:extLst>
      <p:ext uri="{BB962C8B-B14F-4D97-AF65-F5344CB8AC3E}">
        <p14:creationId xmlns:p14="http://schemas.microsoft.com/office/powerpoint/2010/main" val="937247393"/>
      </p:ext>
    </p:extLst>
  </p:cSld>
  <p:clrMapOvr>
    <a:masterClrMapping/>
  </p:clrMapOvr>
</p:sld>
</file>

<file path=ppt/theme/theme1.xml><?xml version="1.0" encoding="utf-8"?>
<a:theme xmlns:a="http://schemas.openxmlformats.org/drawingml/2006/main" name="Marketing Challenges of VR by Slidesgo">
  <a:themeElements>
    <a:clrScheme name="Simple Light">
      <a:dk1>
        <a:srgbClr val="010D26"/>
      </a:dk1>
      <a:lt1>
        <a:srgbClr val="8509FB"/>
      </a:lt1>
      <a:dk2>
        <a:srgbClr val="D026E1"/>
      </a:dk2>
      <a:lt2>
        <a:srgbClr val="BF28A3"/>
      </a:lt2>
      <a:accent1>
        <a:srgbClr val="C84992"/>
      </a:accent1>
      <a:accent2>
        <a:srgbClr val="DD8F89"/>
      </a:accent2>
      <a:accent3>
        <a:srgbClr val="F3D3A0"/>
      </a:accent3>
      <a:accent4>
        <a:srgbClr val="63B0FC"/>
      </a:accent4>
      <a:accent5>
        <a:srgbClr val="A0EBDC"/>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4610</TotalTime>
  <Words>1138</Words>
  <Application>Microsoft Office PowerPoint</Application>
  <PresentationFormat>如螢幕大小 (16:9)</PresentationFormat>
  <Paragraphs>229</Paragraphs>
  <Slides>38</Slides>
  <Notes>38</Notes>
  <HiddenSlides>0</HiddenSlides>
  <MMClips>8</MMClips>
  <ScaleCrop>false</ScaleCrop>
  <HeadingPairs>
    <vt:vector size="6" baseType="variant">
      <vt:variant>
        <vt:lpstr>使用字型</vt:lpstr>
      </vt:variant>
      <vt:variant>
        <vt:i4>14</vt:i4>
      </vt:variant>
      <vt:variant>
        <vt:lpstr>佈景主題</vt:lpstr>
      </vt:variant>
      <vt:variant>
        <vt:i4>1</vt:i4>
      </vt:variant>
      <vt:variant>
        <vt:lpstr>投影片標題</vt:lpstr>
      </vt:variant>
      <vt:variant>
        <vt:i4>38</vt:i4>
      </vt:variant>
    </vt:vector>
  </HeadingPairs>
  <TitlesOfParts>
    <vt:vector size="53" baseType="lpstr">
      <vt:lpstr>Calibri</vt:lpstr>
      <vt:lpstr>Anaheim</vt:lpstr>
      <vt:lpstr>Bebas Neue</vt:lpstr>
      <vt:lpstr>Arial</vt:lpstr>
      <vt:lpstr>微軟正黑體</vt:lpstr>
      <vt:lpstr>Wingdings</vt:lpstr>
      <vt:lpstr>Orbitron Black</vt:lpstr>
      <vt:lpstr>Orbitron SemiBold</vt:lpstr>
      <vt:lpstr>Microsoft YaHei</vt:lpstr>
      <vt:lpstr>MS UI Gothic</vt:lpstr>
      <vt:lpstr>Walbaum Text</vt:lpstr>
      <vt:lpstr>Orbitron</vt:lpstr>
      <vt:lpstr>Noto Sans TC</vt:lpstr>
      <vt:lpstr>Chakra Petch</vt:lpstr>
      <vt:lpstr>Marketing Challenges of VR by Slidesgo</vt:lpstr>
      <vt:lpstr>PowerPoint 簡報</vt:lpstr>
      <vt:lpstr>議題介紹</vt:lpstr>
      <vt:lpstr> 議題介紹</vt:lpstr>
      <vt:lpstr>PowerPoint 簡報</vt:lpstr>
      <vt:lpstr>技術介紹</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發展歷史</vt:lpstr>
      <vt:lpstr>元宇宙發展史</vt:lpstr>
      <vt:lpstr>元宇宙出現後的2021年</vt:lpstr>
      <vt:lpstr>VR/AR的歷史</vt:lpstr>
      <vt:lpstr>VR/AR的歷史</vt:lpstr>
      <vt:lpstr>企業個案</vt:lpstr>
      <vt:lpstr>PowerPoint 簡報</vt:lpstr>
      <vt:lpstr>台大森林環境暨資源學系與宏達電合作</vt:lpstr>
      <vt:lpstr>VR</vt:lpstr>
      <vt:lpstr>VR</vt:lpstr>
      <vt:lpstr>VR</vt:lpstr>
      <vt:lpstr> AR </vt:lpstr>
      <vt:lpstr> AR </vt:lpstr>
      <vt:lpstr> AR </vt:lpstr>
      <vt:lpstr>MR</vt:lpstr>
      <vt:lpstr>MR</vt:lpstr>
      <vt:lpstr>延展實境 XR</vt:lpstr>
      <vt:lpstr>台灣擁有全世界對沉浸式體驗最感興趣的消費者</vt:lpstr>
      <vt:lpstr>PowerPoint 簡報</vt:lpstr>
      <vt:lpstr>結論</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 Challenges of VR</dc:title>
  <dc:creator>林千惠</dc:creator>
  <cp:lastModifiedBy>林千惠</cp:lastModifiedBy>
  <cp:revision>82</cp:revision>
  <dcterms:modified xsi:type="dcterms:W3CDTF">2023-04-06T07:54:45Z</dcterms:modified>
</cp:coreProperties>
</file>